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07" r:id="rId3"/>
    <p:sldId id="311" r:id="rId4"/>
    <p:sldId id="308" r:id="rId5"/>
    <p:sldId id="313" r:id="rId6"/>
    <p:sldId id="314" r:id="rId7"/>
    <p:sldId id="321" r:id="rId8"/>
    <p:sldId id="333" r:id="rId9"/>
    <p:sldId id="293" r:id="rId10"/>
    <p:sldId id="309" r:id="rId11"/>
    <p:sldId id="322" r:id="rId12"/>
    <p:sldId id="320" r:id="rId13"/>
    <p:sldId id="335" r:id="rId14"/>
    <p:sldId id="317" r:id="rId15"/>
    <p:sldId id="334" r:id="rId16"/>
    <p:sldId id="324" r:id="rId17"/>
    <p:sldId id="326" r:id="rId18"/>
    <p:sldId id="325" r:id="rId19"/>
    <p:sldId id="327" r:id="rId20"/>
    <p:sldId id="330" r:id="rId21"/>
    <p:sldId id="331" r:id="rId22"/>
    <p:sldId id="316" r:id="rId23"/>
    <p:sldId id="332" r:id="rId24"/>
    <p:sldId id="336" r:id="rId25"/>
    <p:sldId id="292" r:id="rId2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006600"/>
    <a:srgbClr val="3AB820"/>
    <a:srgbClr val="FFFF99"/>
    <a:srgbClr val="99FF33"/>
    <a:srgbClr val="FF0066"/>
    <a:srgbClr val="003366"/>
    <a:srgbClr val="003300"/>
    <a:srgbClr val="CB6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416" autoAdjust="0"/>
  </p:normalViewPr>
  <p:slideViewPr>
    <p:cSldViewPr>
      <p:cViewPr varScale="1">
        <p:scale>
          <a:sx n="72" d="100"/>
          <a:sy n="72" d="100"/>
        </p:scale>
        <p:origin x="608" y="19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2276315703484"/>
          <c:y val="5.3314677998740893E-2"/>
          <c:w val="0.88587869321709356"/>
          <c:h val="0.73446269139402065"/>
        </c:manualLayout>
      </c:layout>
      <c:pieChart>
        <c:varyColors val="1"/>
        <c:ser>
          <c:idx val="0"/>
          <c:order val="0"/>
          <c:tx>
            <c:strRef>
              <c:f>Sheet1!$B$1</c:f>
              <c:strCache>
                <c:ptCount val="1"/>
                <c:pt idx="0">
                  <c:v>投放占比</c:v>
                </c:pt>
              </c:strCache>
            </c:strRef>
          </c:tx>
          <c:explosion val="12"/>
          <c:dPt>
            <c:idx val="0"/>
            <c:bubble3D val="0"/>
            <c:spPr>
              <a:solidFill>
                <a:schemeClr val="accent1"/>
              </a:solidFill>
              <a:ln>
                <a:noFill/>
              </a:ln>
              <a:effectLst/>
            </c:spPr>
            <c:extLst>
              <c:ext xmlns:c16="http://schemas.microsoft.com/office/drawing/2014/chart" uri="{C3380CC4-5D6E-409C-BE32-E72D297353CC}">
                <c16:uniqueId val="{00000001-7763-1944-910A-AC9F6C8D21C5}"/>
              </c:ext>
            </c:extLst>
          </c:dPt>
          <c:dPt>
            <c:idx val="1"/>
            <c:bubble3D val="0"/>
            <c:spPr>
              <a:solidFill>
                <a:schemeClr val="accent3"/>
              </a:solidFill>
              <a:ln>
                <a:noFill/>
              </a:ln>
              <a:effectLst/>
            </c:spPr>
            <c:extLst>
              <c:ext xmlns:c16="http://schemas.microsoft.com/office/drawing/2014/chart" uri="{C3380CC4-5D6E-409C-BE32-E72D297353CC}">
                <c16:uniqueId val="{00000003-7763-1944-910A-AC9F6C8D21C5}"/>
              </c:ext>
            </c:extLst>
          </c:dPt>
          <c:dPt>
            <c:idx val="2"/>
            <c:bubble3D val="0"/>
            <c:spPr>
              <a:solidFill>
                <a:schemeClr val="accent5"/>
              </a:solidFill>
              <a:ln>
                <a:noFill/>
              </a:ln>
              <a:effectLst/>
            </c:spPr>
            <c:extLst>
              <c:ext xmlns:c16="http://schemas.microsoft.com/office/drawing/2014/chart" uri="{C3380CC4-5D6E-409C-BE32-E72D297353CC}">
                <c16:uniqueId val="{00000005-7763-1944-910A-AC9F6C8D21C5}"/>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07-7763-1944-910A-AC9F6C8D21C5}"/>
              </c:ext>
            </c:extLst>
          </c:dPt>
          <c:dPt>
            <c:idx val="4"/>
            <c:bubble3D val="0"/>
            <c:spPr>
              <a:solidFill>
                <a:schemeClr val="accent3">
                  <a:lumMod val="60000"/>
                </a:schemeClr>
              </a:solidFill>
              <a:ln>
                <a:noFill/>
              </a:ln>
              <a:effectLst/>
            </c:spPr>
            <c:extLst>
              <c:ext xmlns:c16="http://schemas.microsoft.com/office/drawing/2014/chart" uri="{C3380CC4-5D6E-409C-BE32-E72D297353CC}">
                <c16:uniqueId val="{00000009-7763-1944-910A-AC9F6C8D21C5}"/>
              </c:ext>
            </c:extLst>
          </c:dPt>
          <c:dLbls>
            <c:dLbl>
              <c:idx val="0"/>
              <c:layout>
                <c:manualLayout>
                  <c:x val="-0.11986086513263232"/>
                  <c:y val="-8.0529439630164554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30837962962962961"/>
                      <c:h val="0.38031639004149376"/>
                    </c:manualLayout>
                  </c15:layout>
                </c:ext>
                <c:ext xmlns:c16="http://schemas.microsoft.com/office/drawing/2014/chart" uri="{C3380CC4-5D6E-409C-BE32-E72D297353CC}">
                  <c16:uniqueId val="{00000001-7763-1944-910A-AC9F6C8D21C5}"/>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j-lt"/>
                    <a:ea typeface="+mn-ea"/>
                    <a:cs typeface="+mn-cs"/>
                  </a:defRPr>
                </a:pPr>
                <a:endParaRPr lang="zh-TW"/>
              </a:p>
            </c:txPr>
            <c:dLblPos val="ct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Sheet1!$A$2:$A$6</c:f>
              <c:strCache>
                <c:ptCount val="5"/>
                <c:pt idx="0">
                  <c:v>PART 1</c:v>
                </c:pt>
                <c:pt idx="1">
                  <c:v>PART 2</c:v>
                </c:pt>
                <c:pt idx="2">
                  <c:v>PART 3</c:v>
                </c:pt>
                <c:pt idx="3">
                  <c:v>PART 4</c:v>
                </c:pt>
                <c:pt idx="4">
                  <c:v>PART 5</c:v>
                </c:pt>
              </c:strCache>
            </c:strRef>
          </c:cat>
          <c:val>
            <c:numRef>
              <c:f>Sheet1!$B$2:$B$6</c:f>
              <c:numCache>
                <c:formatCode>General</c:formatCode>
                <c:ptCount val="5"/>
                <c:pt idx="0">
                  <c:v>19.600000000000001</c:v>
                </c:pt>
                <c:pt idx="1">
                  <c:v>35.700000000000003</c:v>
                </c:pt>
                <c:pt idx="2">
                  <c:v>25</c:v>
                </c:pt>
                <c:pt idx="3">
                  <c:v>12.5</c:v>
                </c:pt>
                <c:pt idx="4">
                  <c:v>7.1</c:v>
                </c:pt>
              </c:numCache>
            </c:numRef>
          </c:val>
          <c:extLst>
            <c:ext xmlns:c16="http://schemas.microsoft.com/office/drawing/2014/chart" uri="{C3380CC4-5D6E-409C-BE32-E72D297353CC}">
              <c16:uniqueId val="{0000000A-7763-1944-910A-AC9F6C8D21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4.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28812-0D55-4D79-B482-EFBB99E3BEF3}"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zh-TW" altLang="en-US"/>
        </a:p>
      </dgm:t>
    </dgm:pt>
    <dgm:pt modelId="{043BE6AE-40E4-496B-8C8E-65B1C5DC2A57}">
      <dgm:prSet phldrT="[文字]"/>
      <dgm:spPr/>
      <dgm:t>
        <a:bodyPr/>
        <a:lstStyle/>
        <a:p>
          <a:r>
            <a:rPr lang="zh-TW" altLang="en-US" dirty="0">
              <a:latin typeface="微軟正黑體" panose="020B0604030504040204" pitchFamily="34" charset="-120"/>
              <a:ea typeface="微軟正黑體" panose="020B0604030504040204" pitchFamily="34" charset="-120"/>
            </a:rPr>
            <a:t>繼續保持冷漠</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dgm:t>
    </dgm:pt>
    <dgm:pt modelId="{19E58B1C-C490-4299-8A29-FEB1C63FCFA3}" type="parTrans" cxnId="{1D266C51-21F3-4D6F-A8AE-07BE8A67779C}">
      <dgm:prSet/>
      <dgm:spPr/>
      <dgm:t>
        <a:bodyPr/>
        <a:lstStyle/>
        <a:p>
          <a:endParaRPr lang="zh-TW" altLang="en-US"/>
        </a:p>
      </dgm:t>
    </dgm:pt>
    <dgm:pt modelId="{52FBA7FF-D3FE-466D-BCA7-18629C23E197}" type="sibTrans" cxnId="{1D266C51-21F3-4D6F-A8AE-07BE8A67779C}">
      <dgm:prSet/>
      <dgm:spPr/>
      <dgm:t>
        <a:bodyPr/>
        <a:lstStyle/>
        <a:p>
          <a:endParaRPr lang="zh-TW" altLang="en-US"/>
        </a:p>
      </dgm:t>
    </dgm:pt>
    <dgm:pt modelId="{04190467-8717-4809-B862-98EAD2E4138F}">
      <dgm:prSet/>
      <dgm:spPr/>
      <dgm:t>
        <a:bodyPr/>
        <a:lstStyle/>
        <a:p>
          <a:r>
            <a:rPr lang="zh-TW" altLang="en-US" dirty="0">
              <a:latin typeface="微軟正黑體" panose="020B0604030504040204" pitchFamily="34" charset="-120"/>
              <a:ea typeface="微軟正黑體" panose="020B0604030504040204" pitchFamily="34" charset="-120"/>
            </a:rPr>
            <a:t>解決</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移除</a:t>
          </a:r>
          <a:r>
            <a:rPr lang="en-US" altLang="zh-TW" dirty="0">
              <a:latin typeface="微軟正黑體" panose="020B0604030504040204" pitchFamily="34" charset="-120"/>
              <a:ea typeface="微軟正黑體" panose="020B0604030504040204" pitchFamily="34" charset="-120"/>
            </a:rPr>
            <a:t>?</a:t>
          </a:r>
        </a:p>
      </dgm:t>
    </dgm:pt>
    <dgm:pt modelId="{42D2495B-FFA3-41B9-877B-8DBDDE590567}" type="parTrans" cxnId="{CB860184-23A6-4FAE-AF74-667835A5ED02}">
      <dgm:prSet/>
      <dgm:spPr/>
      <dgm:t>
        <a:bodyPr/>
        <a:lstStyle/>
        <a:p>
          <a:endParaRPr lang="zh-TW" altLang="en-US"/>
        </a:p>
      </dgm:t>
    </dgm:pt>
    <dgm:pt modelId="{1190812F-9058-465F-BBE5-55C760678A34}" type="sibTrans" cxnId="{CB860184-23A6-4FAE-AF74-667835A5ED02}">
      <dgm:prSet/>
      <dgm:spPr/>
      <dgm:t>
        <a:bodyPr/>
        <a:lstStyle/>
        <a:p>
          <a:endParaRPr lang="zh-TW" altLang="en-US"/>
        </a:p>
      </dgm:t>
    </dgm:pt>
    <dgm:pt modelId="{A7BB440B-A7A8-41C5-BA46-9F70C1E8CAEF}">
      <dgm:prSet/>
      <dgm:spPr/>
      <dgm:t>
        <a:bodyPr/>
        <a:lstStyle/>
        <a:p>
          <a:r>
            <a:rPr lang="zh-TW" altLang="en-US" dirty="0">
              <a:latin typeface="微軟正黑體" panose="020B0604030504040204" pitchFamily="34" charset="-120"/>
              <a:ea typeface="微軟正黑體" panose="020B0604030504040204" pitchFamily="34" charset="-120"/>
            </a:rPr>
            <a:t>緩衝</a:t>
          </a:r>
          <a:r>
            <a:rPr lang="en-US" altLang="zh-TW" dirty="0">
              <a:latin typeface="微軟正黑體" panose="020B0604030504040204" pitchFamily="34" charset="-120"/>
              <a:ea typeface="微軟正黑體" panose="020B0604030504040204" pitchFamily="34" charset="-120"/>
            </a:rPr>
            <a:t>?</a:t>
          </a:r>
        </a:p>
      </dgm:t>
    </dgm:pt>
    <dgm:pt modelId="{F9F1C3F3-6C24-4843-9898-66AA98EFEFFE}" type="parTrans" cxnId="{9A20004D-76B0-4A9F-BFDD-2B6B6F7DA111}">
      <dgm:prSet/>
      <dgm:spPr/>
      <dgm:t>
        <a:bodyPr/>
        <a:lstStyle/>
        <a:p>
          <a:endParaRPr lang="zh-TW" altLang="en-US"/>
        </a:p>
      </dgm:t>
    </dgm:pt>
    <dgm:pt modelId="{F5B7BFAD-1A00-4B80-BF4C-CCDA57E47E02}" type="sibTrans" cxnId="{9A20004D-76B0-4A9F-BFDD-2B6B6F7DA111}">
      <dgm:prSet/>
      <dgm:spPr/>
      <dgm:t>
        <a:bodyPr/>
        <a:lstStyle/>
        <a:p>
          <a:endParaRPr lang="zh-TW" altLang="en-US"/>
        </a:p>
      </dgm:t>
    </dgm:pt>
    <dgm:pt modelId="{2FB4057D-2ABF-4D05-939A-194F59E0C40F}">
      <dgm:prSet/>
      <dgm:spPr/>
      <dgm:t>
        <a:bodyPr/>
        <a:lstStyle/>
        <a:p>
          <a:r>
            <a:rPr lang="zh-TW" altLang="en-US" dirty="0">
              <a:latin typeface="微軟正黑體" panose="020B0604030504040204" pitchFamily="34" charset="-120"/>
              <a:ea typeface="微軟正黑體" panose="020B0604030504040204" pitchFamily="34" charset="-120"/>
            </a:rPr>
            <a:t>學習相處</a:t>
          </a:r>
          <a:r>
            <a:rPr lang="en-US" altLang="zh-TW" dirty="0">
              <a:latin typeface="微軟正黑體" panose="020B0604030504040204" pitchFamily="34" charset="-120"/>
              <a:ea typeface="微軟正黑體" panose="020B0604030504040204" pitchFamily="34" charset="-120"/>
            </a:rPr>
            <a:t>?</a:t>
          </a:r>
        </a:p>
      </dgm:t>
    </dgm:pt>
    <dgm:pt modelId="{93C2133B-E3C4-48CE-A209-10D6C2CFFA46}" type="parTrans" cxnId="{23E26125-0FEF-4966-8639-4B5AD9E186D8}">
      <dgm:prSet/>
      <dgm:spPr/>
      <dgm:t>
        <a:bodyPr/>
        <a:lstStyle/>
        <a:p>
          <a:endParaRPr lang="zh-TW" altLang="en-US"/>
        </a:p>
      </dgm:t>
    </dgm:pt>
    <dgm:pt modelId="{95E0847A-793A-4109-8EA4-680341855967}" type="sibTrans" cxnId="{23E26125-0FEF-4966-8639-4B5AD9E186D8}">
      <dgm:prSet/>
      <dgm:spPr/>
      <dgm:t>
        <a:bodyPr/>
        <a:lstStyle/>
        <a:p>
          <a:endParaRPr lang="zh-TW" altLang="en-US"/>
        </a:p>
      </dgm:t>
    </dgm:pt>
    <dgm:pt modelId="{3196AB5A-46EA-4BCD-8A85-4A2AE03BF598}" type="pres">
      <dgm:prSet presAssocID="{02128812-0D55-4D79-B482-EFBB99E3BEF3}" presName="Name0" presStyleCnt="0">
        <dgm:presLayoutVars>
          <dgm:chMax val="7"/>
          <dgm:chPref val="7"/>
          <dgm:dir/>
        </dgm:presLayoutVars>
      </dgm:prSet>
      <dgm:spPr/>
    </dgm:pt>
    <dgm:pt modelId="{33EDF2F8-E2F6-47A1-AF18-CB4E16F4C86D}" type="pres">
      <dgm:prSet presAssocID="{02128812-0D55-4D79-B482-EFBB99E3BEF3}" presName="Name1" presStyleCnt="0"/>
      <dgm:spPr/>
    </dgm:pt>
    <dgm:pt modelId="{681C344D-E770-4B13-ACC7-27CB2B49F5B4}" type="pres">
      <dgm:prSet presAssocID="{02128812-0D55-4D79-B482-EFBB99E3BEF3}" presName="cycle" presStyleCnt="0"/>
      <dgm:spPr/>
    </dgm:pt>
    <dgm:pt modelId="{50F114A7-0551-43A0-914D-3B17CE45B940}" type="pres">
      <dgm:prSet presAssocID="{02128812-0D55-4D79-B482-EFBB99E3BEF3}" presName="srcNode" presStyleLbl="node1" presStyleIdx="0" presStyleCnt="4"/>
      <dgm:spPr/>
    </dgm:pt>
    <dgm:pt modelId="{192CF03F-35AE-4A54-BB6C-E9A4BA3CCFA7}" type="pres">
      <dgm:prSet presAssocID="{02128812-0D55-4D79-B482-EFBB99E3BEF3}" presName="conn" presStyleLbl="parChTrans1D2" presStyleIdx="0" presStyleCnt="1"/>
      <dgm:spPr/>
    </dgm:pt>
    <dgm:pt modelId="{EFFA5328-1F99-441B-B9C8-8FDE04269165}" type="pres">
      <dgm:prSet presAssocID="{02128812-0D55-4D79-B482-EFBB99E3BEF3}" presName="extraNode" presStyleLbl="node1" presStyleIdx="0" presStyleCnt="4"/>
      <dgm:spPr/>
    </dgm:pt>
    <dgm:pt modelId="{2E28289C-914B-49C0-AC44-044F28679DBF}" type="pres">
      <dgm:prSet presAssocID="{02128812-0D55-4D79-B482-EFBB99E3BEF3}" presName="dstNode" presStyleLbl="node1" presStyleIdx="0" presStyleCnt="4"/>
      <dgm:spPr/>
    </dgm:pt>
    <dgm:pt modelId="{AB2A93D0-263A-45E2-905B-9A41DCFF1097}" type="pres">
      <dgm:prSet presAssocID="{043BE6AE-40E4-496B-8C8E-65B1C5DC2A57}" presName="text_1" presStyleLbl="node1" presStyleIdx="0" presStyleCnt="4">
        <dgm:presLayoutVars>
          <dgm:bulletEnabled val="1"/>
        </dgm:presLayoutVars>
      </dgm:prSet>
      <dgm:spPr/>
    </dgm:pt>
    <dgm:pt modelId="{7480F295-8059-4174-9ECD-A5D6A75274ED}" type="pres">
      <dgm:prSet presAssocID="{043BE6AE-40E4-496B-8C8E-65B1C5DC2A57}" presName="accent_1" presStyleCnt="0"/>
      <dgm:spPr/>
    </dgm:pt>
    <dgm:pt modelId="{396C3F51-1754-4210-BE7B-DBCC476C52A6}" type="pres">
      <dgm:prSet presAssocID="{043BE6AE-40E4-496B-8C8E-65B1C5DC2A57}" presName="accentRepeatNode" presStyleLbl="solidFgAcc1" presStyleIdx="0" presStyleCnt="4"/>
      <dgm:spPr/>
    </dgm:pt>
    <dgm:pt modelId="{1184CDBC-BE2C-4F0C-AD98-36921CC99C8A}" type="pres">
      <dgm:prSet presAssocID="{04190467-8717-4809-B862-98EAD2E4138F}" presName="text_2" presStyleLbl="node1" presStyleIdx="1" presStyleCnt="4">
        <dgm:presLayoutVars>
          <dgm:bulletEnabled val="1"/>
        </dgm:presLayoutVars>
      </dgm:prSet>
      <dgm:spPr/>
    </dgm:pt>
    <dgm:pt modelId="{F659C1B2-9238-4FB2-BD19-55F0559713AA}" type="pres">
      <dgm:prSet presAssocID="{04190467-8717-4809-B862-98EAD2E4138F}" presName="accent_2" presStyleCnt="0"/>
      <dgm:spPr/>
    </dgm:pt>
    <dgm:pt modelId="{0D075FEB-E75A-4C27-9E68-8715814ED796}" type="pres">
      <dgm:prSet presAssocID="{04190467-8717-4809-B862-98EAD2E4138F}" presName="accentRepeatNode" presStyleLbl="solidFgAcc1" presStyleIdx="1" presStyleCnt="4"/>
      <dgm:spPr/>
    </dgm:pt>
    <dgm:pt modelId="{0BFE652B-ACD6-47A9-A5A9-DE54C0E791F0}" type="pres">
      <dgm:prSet presAssocID="{A7BB440B-A7A8-41C5-BA46-9F70C1E8CAEF}" presName="text_3" presStyleLbl="node1" presStyleIdx="2" presStyleCnt="4">
        <dgm:presLayoutVars>
          <dgm:bulletEnabled val="1"/>
        </dgm:presLayoutVars>
      </dgm:prSet>
      <dgm:spPr/>
    </dgm:pt>
    <dgm:pt modelId="{1D02DF0E-D1BD-4F44-9B3F-0BD63747E1E7}" type="pres">
      <dgm:prSet presAssocID="{A7BB440B-A7A8-41C5-BA46-9F70C1E8CAEF}" presName="accent_3" presStyleCnt="0"/>
      <dgm:spPr/>
    </dgm:pt>
    <dgm:pt modelId="{CFD31D0B-F7E2-4CDE-ABDC-7D3B83CCEC17}" type="pres">
      <dgm:prSet presAssocID="{A7BB440B-A7A8-41C5-BA46-9F70C1E8CAEF}" presName="accentRepeatNode" presStyleLbl="solidFgAcc1" presStyleIdx="2" presStyleCnt="4"/>
      <dgm:spPr/>
    </dgm:pt>
    <dgm:pt modelId="{293E6903-B0D8-49D1-9D8B-131D49F57AB4}" type="pres">
      <dgm:prSet presAssocID="{2FB4057D-2ABF-4D05-939A-194F59E0C40F}" presName="text_4" presStyleLbl="node1" presStyleIdx="3" presStyleCnt="4">
        <dgm:presLayoutVars>
          <dgm:bulletEnabled val="1"/>
        </dgm:presLayoutVars>
      </dgm:prSet>
      <dgm:spPr/>
    </dgm:pt>
    <dgm:pt modelId="{0FAB4922-F2D4-4FD3-805F-1390D10C2DE8}" type="pres">
      <dgm:prSet presAssocID="{2FB4057D-2ABF-4D05-939A-194F59E0C40F}" presName="accent_4" presStyleCnt="0"/>
      <dgm:spPr/>
    </dgm:pt>
    <dgm:pt modelId="{941D7AE5-63CA-4958-B71E-CC9B4C6F17C3}" type="pres">
      <dgm:prSet presAssocID="{2FB4057D-2ABF-4D05-939A-194F59E0C40F}" presName="accentRepeatNode" presStyleLbl="solidFgAcc1" presStyleIdx="3" presStyleCnt="4"/>
      <dgm:spPr/>
    </dgm:pt>
  </dgm:ptLst>
  <dgm:cxnLst>
    <dgm:cxn modelId="{23E26125-0FEF-4966-8639-4B5AD9E186D8}" srcId="{02128812-0D55-4D79-B482-EFBB99E3BEF3}" destId="{2FB4057D-2ABF-4D05-939A-194F59E0C40F}" srcOrd="3" destOrd="0" parTransId="{93C2133B-E3C4-48CE-A209-10D6C2CFFA46}" sibTransId="{95E0847A-793A-4109-8EA4-680341855967}"/>
    <dgm:cxn modelId="{DAC2D547-614C-4DC7-A250-D6AFDE09398B}" type="presOf" srcId="{52FBA7FF-D3FE-466D-BCA7-18629C23E197}" destId="{192CF03F-35AE-4A54-BB6C-E9A4BA3CCFA7}" srcOrd="0" destOrd="0" presId="urn:microsoft.com/office/officeart/2008/layout/VerticalCurvedList"/>
    <dgm:cxn modelId="{9A20004D-76B0-4A9F-BFDD-2B6B6F7DA111}" srcId="{02128812-0D55-4D79-B482-EFBB99E3BEF3}" destId="{A7BB440B-A7A8-41C5-BA46-9F70C1E8CAEF}" srcOrd="2" destOrd="0" parTransId="{F9F1C3F3-6C24-4843-9898-66AA98EFEFFE}" sibTransId="{F5B7BFAD-1A00-4B80-BF4C-CCDA57E47E02}"/>
    <dgm:cxn modelId="{1D266C51-21F3-4D6F-A8AE-07BE8A67779C}" srcId="{02128812-0D55-4D79-B482-EFBB99E3BEF3}" destId="{043BE6AE-40E4-496B-8C8E-65B1C5DC2A57}" srcOrd="0" destOrd="0" parTransId="{19E58B1C-C490-4299-8A29-FEB1C63FCFA3}" sibTransId="{52FBA7FF-D3FE-466D-BCA7-18629C23E197}"/>
    <dgm:cxn modelId="{CB860184-23A6-4FAE-AF74-667835A5ED02}" srcId="{02128812-0D55-4D79-B482-EFBB99E3BEF3}" destId="{04190467-8717-4809-B862-98EAD2E4138F}" srcOrd="1" destOrd="0" parTransId="{42D2495B-FFA3-41B9-877B-8DBDDE590567}" sibTransId="{1190812F-9058-465F-BBE5-55C760678A34}"/>
    <dgm:cxn modelId="{992D01AA-20F1-4C35-B4B3-30877F8B2B99}" type="presOf" srcId="{A7BB440B-A7A8-41C5-BA46-9F70C1E8CAEF}" destId="{0BFE652B-ACD6-47A9-A5A9-DE54C0E791F0}" srcOrd="0" destOrd="0" presId="urn:microsoft.com/office/officeart/2008/layout/VerticalCurvedList"/>
    <dgm:cxn modelId="{7F2DD5C6-FFB6-40A4-97FA-7BFEEFB8B004}" type="presOf" srcId="{043BE6AE-40E4-496B-8C8E-65B1C5DC2A57}" destId="{AB2A93D0-263A-45E2-905B-9A41DCFF1097}" srcOrd="0" destOrd="0" presId="urn:microsoft.com/office/officeart/2008/layout/VerticalCurvedList"/>
    <dgm:cxn modelId="{8D9469CB-207C-4D06-B5AA-BEF5D25E16F8}" type="presOf" srcId="{2FB4057D-2ABF-4D05-939A-194F59E0C40F}" destId="{293E6903-B0D8-49D1-9D8B-131D49F57AB4}" srcOrd="0" destOrd="0" presId="urn:microsoft.com/office/officeart/2008/layout/VerticalCurvedList"/>
    <dgm:cxn modelId="{25A72BD3-3B8D-474C-BC6D-9AB084833415}" type="presOf" srcId="{04190467-8717-4809-B862-98EAD2E4138F}" destId="{1184CDBC-BE2C-4F0C-AD98-36921CC99C8A}" srcOrd="0" destOrd="0" presId="urn:microsoft.com/office/officeart/2008/layout/VerticalCurvedList"/>
    <dgm:cxn modelId="{C96081F7-146A-47D0-8A7D-390F0E7E45D7}" type="presOf" srcId="{02128812-0D55-4D79-B482-EFBB99E3BEF3}" destId="{3196AB5A-46EA-4BCD-8A85-4A2AE03BF598}" srcOrd="0" destOrd="0" presId="urn:microsoft.com/office/officeart/2008/layout/VerticalCurvedList"/>
    <dgm:cxn modelId="{81B8E1CC-C04B-4705-8C3B-3E3460129B42}" type="presParOf" srcId="{3196AB5A-46EA-4BCD-8A85-4A2AE03BF598}" destId="{33EDF2F8-E2F6-47A1-AF18-CB4E16F4C86D}" srcOrd="0" destOrd="0" presId="urn:microsoft.com/office/officeart/2008/layout/VerticalCurvedList"/>
    <dgm:cxn modelId="{545B4A8A-E09E-4ED2-B488-FD4BFE692CD5}" type="presParOf" srcId="{33EDF2F8-E2F6-47A1-AF18-CB4E16F4C86D}" destId="{681C344D-E770-4B13-ACC7-27CB2B49F5B4}" srcOrd="0" destOrd="0" presId="urn:microsoft.com/office/officeart/2008/layout/VerticalCurvedList"/>
    <dgm:cxn modelId="{8BB274C8-D58C-4288-9DF5-0C78CE607548}" type="presParOf" srcId="{681C344D-E770-4B13-ACC7-27CB2B49F5B4}" destId="{50F114A7-0551-43A0-914D-3B17CE45B940}" srcOrd="0" destOrd="0" presId="urn:microsoft.com/office/officeart/2008/layout/VerticalCurvedList"/>
    <dgm:cxn modelId="{D9C5A381-1CA2-40A4-A0F4-D107E2DA359D}" type="presParOf" srcId="{681C344D-E770-4B13-ACC7-27CB2B49F5B4}" destId="{192CF03F-35AE-4A54-BB6C-E9A4BA3CCFA7}" srcOrd="1" destOrd="0" presId="urn:microsoft.com/office/officeart/2008/layout/VerticalCurvedList"/>
    <dgm:cxn modelId="{9CA642E8-025E-4CD6-9494-5DF45659EB45}" type="presParOf" srcId="{681C344D-E770-4B13-ACC7-27CB2B49F5B4}" destId="{EFFA5328-1F99-441B-B9C8-8FDE04269165}" srcOrd="2" destOrd="0" presId="urn:microsoft.com/office/officeart/2008/layout/VerticalCurvedList"/>
    <dgm:cxn modelId="{D7D80A1D-4D2C-43C6-8929-F85830BD8DA9}" type="presParOf" srcId="{681C344D-E770-4B13-ACC7-27CB2B49F5B4}" destId="{2E28289C-914B-49C0-AC44-044F28679DBF}" srcOrd="3" destOrd="0" presId="urn:microsoft.com/office/officeart/2008/layout/VerticalCurvedList"/>
    <dgm:cxn modelId="{1BB1A042-3BE2-4C8B-B24D-34DF8382C1CC}" type="presParOf" srcId="{33EDF2F8-E2F6-47A1-AF18-CB4E16F4C86D}" destId="{AB2A93D0-263A-45E2-905B-9A41DCFF1097}" srcOrd="1" destOrd="0" presId="urn:microsoft.com/office/officeart/2008/layout/VerticalCurvedList"/>
    <dgm:cxn modelId="{84E99534-4C8C-478A-9377-F4D82EDA47E0}" type="presParOf" srcId="{33EDF2F8-E2F6-47A1-AF18-CB4E16F4C86D}" destId="{7480F295-8059-4174-9ECD-A5D6A75274ED}" srcOrd="2" destOrd="0" presId="urn:microsoft.com/office/officeart/2008/layout/VerticalCurvedList"/>
    <dgm:cxn modelId="{5E033220-5886-4FA2-8058-EBF413C8EC41}" type="presParOf" srcId="{7480F295-8059-4174-9ECD-A5D6A75274ED}" destId="{396C3F51-1754-4210-BE7B-DBCC476C52A6}" srcOrd="0" destOrd="0" presId="urn:microsoft.com/office/officeart/2008/layout/VerticalCurvedList"/>
    <dgm:cxn modelId="{B8BB050E-FBA6-4FD9-B8BF-3736CA2AA5EB}" type="presParOf" srcId="{33EDF2F8-E2F6-47A1-AF18-CB4E16F4C86D}" destId="{1184CDBC-BE2C-4F0C-AD98-36921CC99C8A}" srcOrd="3" destOrd="0" presId="urn:microsoft.com/office/officeart/2008/layout/VerticalCurvedList"/>
    <dgm:cxn modelId="{75DA34F4-6761-42BE-A96D-F5301A151FA2}" type="presParOf" srcId="{33EDF2F8-E2F6-47A1-AF18-CB4E16F4C86D}" destId="{F659C1B2-9238-4FB2-BD19-55F0559713AA}" srcOrd="4" destOrd="0" presId="urn:microsoft.com/office/officeart/2008/layout/VerticalCurvedList"/>
    <dgm:cxn modelId="{13DB1171-1CB6-46B9-8B4F-D1FF716010B6}" type="presParOf" srcId="{F659C1B2-9238-4FB2-BD19-55F0559713AA}" destId="{0D075FEB-E75A-4C27-9E68-8715814ED796}" srcOrd="0" destOrd="0" presId="urn:microsoft.com/office/officeart/2008/layout/VerticalCurvedList"/>
    <dgm:cxn modelId="{C364F4EE-382C-4F05-A4C7-C1ADC26CA4CC}" type="presParOf" srcId="{33EDF2F8-E2F6-47A1-AF18-CB4E16F4C86D}" destId="{0BFE652B-ACD6-47A9-A5A9-DE54C0E791F0}" srcOrd="5" destOrd="0" presId="urn:microsoft.com/office/officeart/2008/layout/VerticalCurvedList"/>
    <dgm:cxn modelId="{C1E4BB44-AA01-44A3-A9E1-BBE073D86076}" type="presParOf" srcId="{33EDF2F8-E2F6-47A1-AF18-CB4E16F4C86D}" destId="{1D02DF0E-D1BD-4F44-9B3F-0BD63747E1E7}" srcOrd="6" destOrd="0" presId="urn:microsoft.com/office/officeart/2008/layout/VerticalCurvedList"/>
    <dgm:cxn modelId="{19A6741C-8A4C-4C19-AE85-BE7AA34F4E8E}" type="presParOf" srcId="{1D02DF0E-D1BD-4F44-9B3F-0BD63747E1E7}" destId="{CFD31D0B-F7E2-4CDE-ABDC-7D3B83CCEC17}" srcOrd="0" destOrd="0" presId="urn:microsoft.com/office/officeart/2008/layout/VerticalCurvedList"/>
    <dgm:cxn modelId="{8A04CC08-73E8-4FCA-B833-72286859D4B7}" type="presParOf" srcId="{33EDF2F8-E2F6-47A1-AF18-CB4E16F4C86D}" destId="{293E6903-B0D8-49D1-9D8B-131D49F57AB4}" srcOrd="7" destOrd="0" presId="urn:microsoft.com/office/officeart/2008/layout/VerticalCurvedList"/>
    <dgm:cxn modelId="{933331D8-94DF-4243-9334-1032845D9F51}" type="presParOf" srcId="{33EDF2F8-E2F6-47A1-AF18-CB4E16F4C86D}" destId="{0FAB4922-F2D4-4FD3-805F-1390D10C2DE8}" srcOrd="8" destOrd="0" presId="urn:microsoft.com/office/officeart/2008/layout/VerticalCurvedList"/>
    <dgm:cxn modelId="{9667C605-7D1C-47CA-90EA-3B431B9BF362}" type="presParOf" srcId="{0FAB4922-F2D4-4FD3-805F-1390D10C2DE8}" destId="{941D7AE5-63CA-4958-B71E-CC9B4C6F17C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8F832-4BE1-4FB5-92E3-8CA1E8DABD03}" type="doc">
      <dgm:prSet loTypeId="urn:microsoft.com/office/officeart/2005/8/layout/arrow2" loCatId="process" qsTypeId="urn:microsoft.com/office/officeart/2005/8/quickstyle/simple4" qsCatId="simple" csTypeId="urn:microsoft.com/office/officeart/2005/8/colors/colorful1" csCatId="colorful" phldr="1"/>
      <dgm:spPr/>
      <dgm:t>
        <a:bodyPr/>
        <a:lstStyle/>
        <a:p>
          <a:endParaRPr lang="zh-TW" altLang="en-US"/>
        </a:p>
      </dgm:t>
    </dgm:pt>
    <dgm:pt modelId="{E4DE0CD7-D316-4C4C-8B4F-8839EE5E7C83}">
      <dgm:prSet phldrT="[Text]" custT="1"/>
      <dgm:spPr/>
      <dgm:t>
        <a:bodyPr/>
        <a:lstStyle/>
        <a:p>
          <a:r>
            <a:rPr lang="zh-TW" altLang="en-US" sz="2800" b="1" dirty="0">
              <a:latin typeface="微軟正黑體" panose="020B0604030504040204" pitchFamily="34" charset="-120"/>
              <a:ea typeface="微軟正黑體" panose="020B0604030504040204" pitchFamily="34" charset="-120"/>
            </a:rPr>
            <a:t>開放式</a:t>
          </a:r>
        </a:p>
      </dgm:t>
    </dgm:pt>
    <dgm:pt modelId="{DDC0E898-BE56-4223-8789-DA66AA388AD5}" type="parTrans" cxnId="{1F95A392-D011-4D15-8CEB-2E2146547469}">
      <dgm:prSet/>
      <dgm:spPr/>
      <dgm:t>
        <a:bodyPr/>
        <a:lstStyle/>
        <a:p>
          <a:endParaRPr lang="zh-TW" altLang="en-US"/>
        </a:p>
      </dgm:t>
    </dgm:pt>
    <dgm:pt modelId="{369F28E9-2ABF-4211-80BA-C463FA1CE057}" type="sibTrans" cxnId="{1F95A392-D011-4D15-8CEB-2E2146547469}">
      <dgm:prSet/>
      <dgm:spPr/>
      <dgm:t>
        <a:bodyPr/>
        <a:lstStyle/>
        <a:p>
          <a:endParaRPr lang="zh-TW" altLang="en-US"/>
        </a:p>
      </dgm:t>
    </dgm:pt>
    <dgm:pt modelId="{77F366F4-1373-4E27-A484-554F519C8D0E}">
      <dgm:prSet phldrT="[Text]" custT="1"/>
      <dgm:spPr/>
      <dgm:t>
        <a:bodyPr/>
        <a:lstStyle/>
        <a:p>
          <a:r>
            <a:rPr lang="en-US" altLang="zh-TW" sz="2400" b="0" dirty="0" err="1">
              <a:latin typeface="微軟正黑體" panose="020B0604030504040204" pitchFamily="34" charset="-120"/>
              <a:ea typeface="微軟正黑體" panose="020B0604030504040204" pitchFamily="34" charset="-120"/>
            </a:rPr>
            <a:t>TNvR</a:t>
          </a:r>
          <a:r>
            <a:rPr lang="zh-TW" altLang="en-US" sz="2400" b="0" dirty="0">
              <a:latin typeface="微軟正黑體" panose="020B0604030504040204" pitchFamily="34" charset="-120"/>
              <a:ea typeface="微軟正黑體" panose="020B0604030504040204" pitchFamily="34" charset="-120"/>
            </a:rPr>
            <a:t> </a:t>
          </a:r>
        </a:p>
      </dgm:t>
    </dgm:pt>
    <dgm:pt modelId="{81A2AA7A-634A-4BC4-A096-52052F1C7BC1}" type="parTrans" cxnId="{6D151826-3F58-47C8-B8C0-E10D25A0BF4B}">
      <dgm:prSet/>
      <dgm:spPr/>
      <dgm:t>
        <a:bodyPr/>
        <a:lstStyle/>
        <a:p>
          <a:endParaRPr lang="zh-TW" altLang="en-US"/>
        </a:p>
      </dgm:t>
    </dgm:pt>
    <dgm:pt modelId="{49178F7D-6B9F-4D12-84E9-2BBFA50D2BE0}" type="sibTrans" cxnId="{6D151826-3F58-47C8-B8C0-E10D25A0BF4B}">
      <dgm:prSet/>
      <dgm:spPr/>
      <dgm:t>
        <a:bodyPr/>
        <a:lstStyle/>
        <a:p>
          <a:endParaRPr lang="zh-TW" altLang="en-US"/>
        </a:p>
      </dgm:t>
    </dgm:pt>
    <dgm:pt modelId="{6ECEEAD2-96EE-443A-8FE0-E37D861E26EB}">
      <dgm:prSet phldrT="[Text]" custT="1"/>
      <dgm:spPr/>
      <dgm:t>
        <a:bodyPr/>
        <a:lstStyle/>
        <a:p>
          <a:r>
            <a:rPr lang="zh-TW" altLang="en-US" sz="2800" b="1" dirty="0">
              <a:latin typeface="微軟正黑體" panose="020B0604030504040204" pitchFamily="34" charset="-120"/>
              <a:ea typeface="微軟正黑體" panose="020B0604030504040204" pitchFamily="34" charset="-120"/>
            </a:rPr>
            <a:t>半開放式</a:t>
          </a:r>
        </a:p>
      </dgm:t>
    </dgm:pt>
    <dgm:pt modelId="{A66EB398-64B9-44D1-90BD-76CF84070B28}" type="parTrans" cxnId="{729C8DCF-F9C0-47B4-992E-7D24846BE390}">
      <dgm:prSet/>
      <dgm:spPr/>
      <dgm:t>
        <a:bodyPr/>
        <a:lstStyle/>
        <a:p>
          <a:endParaRPr lang="zh-TW" altLang="en-US"/>
        </a:p>
      </dgm:t>
    </dgm:pt>
    <dgm:pt modelId="{8E7E486C-5FF5-4D1E-AD32-BB1B1FF64D64}" type="sibTrans" cxnId="{729C8DCF-F9C0-47B4-992E-7D24846BE390}">
      <dgm:prSet/>
      <dgm:spPr/>
      <dgm:t>
        <a:bodyPr/>
        <a:lstStyle/>
        <a:p>
          <a:endParaRPr lang="zh-TW" altLang="en-US"/>
        </a:p>
      </dgm:t>
    </dgm:pt>
    <dgm:pt modelId="{C43C12E9-EC77-41F7-96E2-A1F31EF304B3}">
      <dgm:prSet phldrT="[Text]" custT="1"/>
      <dgm:spPr/>
      <dgm:t>
        <a:bodyPr/>
        <a:lstStyle/>
        <a:p>
          <a:r>
            <a:rPr lang="en-US" altLang="zh-TW" sz="2400" b="0" dirty="0" err="1">
              <a:latin typeface="微軟正黑體" panose="020B0604030504040204" pitchFamily="34" charset="-120"/>
              <a:ea typeface="微軟正黑體" panose="020B0604030504040204" pitchFamily="34" charset="-120"/>
            </a:rPr>
            <a:t>TNvM</a:t>
          </a:r>
          <a:endParaRPr lang="zh-TW" altLang="en-US" sz="2400" b="0" dirty="0">
            <a:latin typeface="微軟正黑體" panose="020B0604030504040204" pitchFamily="34" charset="-120"/>
            <a:ea typeface="微軟正黑體" panose="020B0604030504040204" pitchFamily="34" charset="-120"/>
          </a:endParaRPr>
        </a:p>
      </dgm:t>
    </dgm:pt>
    <dgm:pt modelId="{2A0266DE-825C-43B9-BFDE-A869C9038519}" type="parTrans" cxnId="{63CFDCA2-AC7D-4D6E-9726-1E658558C066}">
      <dgm:prSet/>
      <dgm:spPr/>
      <dgm:t>
        <a:bodyPr/>
        <a:lstStyle/>
        <a:p>
          <a:endParaRPr lang="zh-TW" altLang="en-US"/>
        </a:p>
      </dgm:t>
    </dgm:pt>
    <dgm:pt modelId="{5B64445A-05A2-4FD0-8AC7-167E8CB63AAE}" type="sibTrans" cxnId="{63CFDCA2-AC7D-4D6E-9726-1E658558C066}">
      <dgm:prSet/>
      <dgm:spPr/>
      <dgm:t>
        <a:bodyPr/>
        <a:lstStyle/>
        <a:p>
          <a:endParaRPr lang="zh-TW" altLang="en-US"/>
        </a:p>
      </dgm:t>
    </dgm:pt>
    <dgm:pt modelId="{C313D30C-0B2F-437E-A8D1-F36CE1BF1788}">
      <dgm:prSet phldrT="[Text]" custT="1"/>
      <dgm:spPr/>
      <dgm:t>
        <a:bodyPr/>
        <a:lstStyle/>
        <a:p>
          <a:r>
            <a:rPr lang="zh-TW" altLang="en-US" sz="2800" b="1" dirty="0">
              <a:latin typeface="微軟正黑體" panose="020B0604030504040204" pitchFamily="34" charset="-120"/>
              <a:ea typeface="微軟正黑體" panose="020B0604030504040204" pitchFamily="34" charset="-120"/>
            </a:rPr>
            <a:t>封閉式</a:t>
          </a:r>
        </a:p>
      </dgm:t>
    </dgm:pt>
    <dgm:pt modelId="{18862B5F-D11E-4E7E-A806-8AF4BB710396}" type="parTrans" cxnId="{D9816321-8C1D-480A-803E-E9A9FFEEE2B3}">
      <dgm:prSet/>
      <dgm:spPr/>
      <dgm:t>
        <a:bodyPr/>
        <a:lstStyle/>
        <a:p>
          <a:endParaRPr lang="zh-TW" altLang="en-US"/>
        </a:p>
      </dgm:t>
    </dgm:pt>
    <dgm:pt modelId="{57C1CF8F-D785-456C-88F7-6D0E8967148F}" type="sibTrans" cxnId="{D9816321-8C1D-480A-803E-E9A9FFEEE2B3}">
      <dgm:prSet/>
      <dgm:spPr/>
      <dgm:t>
        <a:bodyPr/>
        <a:lstStyle/>
        <a:p>
          <a:endParaRPr lang="zh-TW" altLang="en-US"/>
        </a:p>
      </dgm:t>
    </dgm:pt>
    <dgm:pt modelId="{BF1FE0E7-13C6-47C7-810C-224CD1ADE8C0}">
      <dgm:prSet phldrT="[Text]" custT="1"/>
      <dgm:spPr/>
      <dgm:t>
        <a:bodyPr/>
        <a:lstStyle/>
        <a:p>
          <a:r>
            <a:rPr lang="zh-TW" altLang="en-US" sz="2400" b="0" dirty="0">
              <a:latin typeface="微軟正黑體" panose="020B0604030504040204" pitchFamily="34" charset="-120"/>
              <a:ea typeface="微軟正黑體" panose="020B0604030504040204" pitchFamily="34" charset="-120"/>
            </a:rPr>
            <a:t>校園犬</a:t>
          </a:r>
          <a:br>
            <a:rPr lang="en-US" altLang="zh-TW" sz="2400" b="0" dirty="0">
              <a:latin typeface="微軟正黑體" panose="020B0604030504040204" pitchFamily="34" charset="-120"/>
              <a:ea typeface="微軟正黑體" panose="020B0604030504040204" pitchFamily="34" charset="-120"/>
            </a:rPr>
          </a:br>
          <a:r>
            <a:rPr lang="zh-TW" altLang="en-US" sz="2400" b="0" dirty="0">
              <a:latin typeface="微軟正黑體" panose="020B0604030504040204" pitchFamily="34" charset="-120"/>
              <a:ea typeface="微軟正黑體" panose="020B0604030504040204" pitchFamily="34" charset="-120"/>
            </a:rPr>
            <a:t>登記</a:t>
          </a:r>
        </a:p>
      </dgm:t>
    </dgm:pt>
    <dgm:pt modelId="{3A506129-9513-4455-86C1-F6125B648F86}" type="parTrans" cxnId="{6E9E7997-688A-47B8-8E14-4705F86210A3}">
      <dgm:prSet/>
      <dgm:spPr/>
      <dgm:t>
        <a:bodyPr/>
        <a:lstStyle/>
        <a:p>
          <a:endParaRPr lang="zh-TW" altLang="en-US"/>
        </a:p>
      </dgm:t>
    </dgm:pt>
    <dgm:pt modelId="{53C496C7-C729-420F-AE20-17AAF708F6DE}" type="sibTrans" cxnId="{6E9E7997-688A-47B8-8E14-4705F86210A3}">
      <dgm:prSet/>
      <dgm:spPr/>
      <dgm:t>
        <a:bodyPr/>
        <a:lstStyle/>
        <a:p>
          <a:endParaRPr lang="zh-TW" altLang="en-US"/>
        </a:p>
      </dgm:t>
    </dgm:pt>
    <dgm:pt modelId="{19A78332-6547-4914-8B80-6EE05BFBCF7E}">
      <dgm:prSet phldrT="[Text]" custT="1"/>
      <dgm:spPr/>
      <dgm:t>
        <a:bodyPr/>
        <a:lstStyle/>
        <a:p>
          <a:r>
            <a:rPr lang="zh-TW" altLang="en-US" sz="2400" b="0" dirty="0">
              <a:latin typeface="微軟正黑體" panose="020B0604030504040204" pitchFamily="34" charset="-120"/>
              <a:ea typeface="微軟正黑體" panose="020B0604030504040204" pitchFamily="34" charset="-120"/>
            </a:rPr>
            <a:t>犬行為</a:t>
          </a:r>
          <a:br>
            <a:rPr lang="en-US" altLang="zh-TW" sz="2400" b="0" dirty="0">
              <a:latin typeface="微軟正黑體" panose="020B0604030504040204" pitchFamily="34" charset="-120"/>
              <a:ea typeface="微軟正黑體" panose="020B0604030504040204" pitchFamily="34" charset="-120"/>
            </a:rPr>
          </a:br>
          <a:r>
            <a:rPr lang="zh-TW" altLang="en-US" sz="2400" b="0" dirty="0">
              <a:latin typeface="微軟正黑體" panose="020B0604030504040204" pitchFamily="34" charset="-120"/>
              <a:ea typeface="微軟正黑體" panose="020B0604030504040204" pitchFamily="34" charset="-120"/>
            </a:rPr>
            <a:t>訓練</a:t>
          </a:r>
          <a:endParaRPr lang="en-US" altLang="zh-TW" sz="2400" b="0" dirty="0">
            <a:latin typeface="微軟正黑體" panose="020B0604030504040204" pitchFamily="34" charset="-120"/>
            <a:ea typeface="微軟正黑體" panose="020B0604030504040204" pitchFamily="34" charset="-120"/>
          </a:endParaRPr>
        </a:p>
      </dgm:t>
    </dgm:pt>
    <dgm:pt modelId="{32E39B4F-0C1B-412F-9A8F-03199A72B628}" type="parTrans" cxnId="{35C5D791-C4AF-4B54-832A-D5846C64CB5B}">
      <dgm:prSet/>
      <dgm:spPr/>
      <dgm:t>
        <a:bodyPr/>
        <a:lstStyle/>
        <a:p>
          <a:endParaRPr lang="zh-TW" altLang="en-US"/>
        </a:p>
      </dgm:t>
    </dgm:pt>
    <dgm:pt modelId="{3642AFB0-4AA7-403E-A6C7-E4DF2624D38D}" type="sibTrans" cxnId="{35C5D791-C4AF-4B54-832A-D5846C64CB5B}">
      <dgm:prSet/>
      <dgm:spPr/>
      <dgm:t>
        <a:bodyPr/>
        <a:lstStyle/>
        <a:p>
          <a:endParaRPr lang="zh-TW" altLang="en-US"/>
        </a:p>
      </dgm:t>
    </dgm:pt>
    <dgm:pt modelId="{3D45185A-CF04-449E-8EE7-BF799D4F3ABD}" type="pres">
      <dgm:prSet presAssocID="{7A08F832-4BE1-4FB5-92E3-8CA1E8DABD03}" presName="arrowDiagram" presStyleCnt="0">
        <dgm:presLayoutVars>
          <dgm:chMax val="5"/>
          <dgm:dir/>
          <dgm:resizeHandles val="exact"/>
        </dgm:presLayoutVars>
      </dgm:prSet>
      <dgm:spPr/>
    </dgm:pt>
    <dgm:pt modelId="{57BA0EE0-1842-4A5E-B9D6-D435A06111AD}" type="pres">
      <dgm:prSet presAssocID="{7A08F832-4BE1-4FB5-92E3-8CA1E8DABD03}" presName="arrow" presStyleLbl="bgShp" presStyleIdx="0" presStyleCnt="1"/>
      <dgm:spPr/>
    </dgm:pt>
    <dgm:pt modelId="{110F06EA-CECB-44A9-BFD3-A65C9F0DEF4F}" type="pres">
      <dgm:prSet presAssocID="{7A08F832-4BE1-4FB5-92E3-8CA1E8DABD03}" presName="arrowDiagram3" presStyleCnt="0"/>
      <dgm:spPr/>
    </dgm:pt>
    <dgm:pt modelId="{AD9B5C39-FF66-417A-BDCD-7CA35FEA1E9E}" type="pres">
      <dgm:prSet presAssocID="{E4DE0CD7-D316-4C4C-8B4F-8839EE5E7C83}" presName="bullet3a" presStyleLbl="node1" presStyleIdx="0" presStyleCnt="3"/>
      <dgm:spPr/>
    </dgm:pt>
    <dgm:pt modelId="{1D75B021-2AFE-446E-B713-DD61B9A9AD09}" type="pres">
      <dgm:prSet presAssocID="{E4DE0CD7-D316-4C4C-8B4F-8839EE5E7C83}" presName="textBox3a" presStyleLbl="revTx" presStyleIdx="0" presStyleCnt="3">
        <dgm:presLayoutVars>
          <dgm:bulletEnabled val="1"/>
        </dgm:presLayoutVars>
      </dgm:prSet>
      <dgm:spPr/>
    </dgm:pt>
    <dgm:pt modelId="{F4183B95-59F9-4987-AB50-FEF8D147CBC9}" type="pres">
      <dgm:prSet presAssocID="{6ECEEAD2-96EE-443A-8FE0-E37D861E26EB}" presName="bullet3b" presStyleLbl="node1" presStyleIdx="1" presStyleCnt="3"/>
      <dgm:spPr/>
    </dgm:pt>
    <dgm:pt modelId="{B97090FD-35C3-4B82-91C3-FE41CF7FD659}" type="pres">
      <dgm:prSet presAssocID="{6ECEEAD2-96EE-443A-8FE0-E37D861E26EB}" presName="textBox3b" presStyleLbl="revTx" presStyleIdx="1" presStyleCnt="3">
        <dgm:presLayoutVars>
          <dgm:bulletEnabled val="1"/>
        </dgm:presLayoutVars>
      </dgm:prSet>
      <dgm:spPr/>
    </dgm:pt>
    <dgm:pt modelId="{CE08EF68-3726-4C4B-B8CE-538AD20F453D}" type="pres">
      <dgm:prSet presAssocID="{C313D30C-0B2F-437E-A8D1-F36CE1BF1788}" presName="bullet3c" presStyleLbl="node1" presStyleIdx="2" presStyleCnt="3"/>
      <dgm:spPr/>
    </dgm:pt>
    <dgm:pt modelId="{50ACD258-3E08-4F06-983F-D438B7D23324}" type="pres">
      <dgm:prSet presAssocID="{C313D30C-0B2F-437E-A8D1-F36CE1BF1788}" presName="textBox3c" presStyleLbl="revTx" presStyleIdx="2" presStyleCnt="3">
        <dgm:presLayoutVars>
          <dgm:bulletEnabled val="1"/>
        </dgm:presLayoutVars>
      </dgm:prSet>
      <dgm:spPr/>
    </dgm:pt>
  </dgm:ptLst>
  <dgm:cxnLst>
    <dgm:cxn modelId="{7470C10A-27C5-4306-BC4A-591BC373D99A}" type="presOf" srcId="{77F366F4-1373-4E27-A484-554F519C8D0E}" destId="{1D75B021-2AFE-446E-B713-DD61B9A9AD09}" srcOrd="0" destOrd="1" presId="urn:microsoft.com/office/officeart/2005/8/layout/arrow2"/>
    <dgm:cxn modelId="{D9816321-8C1D-480A-803E-E9A9FFEEE2B3}" srcId="{7A08F832-4BE1-4FB5-92E3-8CA1E8DABD03}" destId="{C313D30C-0B2F-437E-A8D1-F36CE1BF1788}" srcOrd="2" destOrd="0" parTransId="{18862B5F-D11E-4E7E-A806-8AF4BB710396}" sibTransId="{57C1CF8F-D785-456C-88F7-6D0E8967148F}"/>
    <dgm:cxn modelId="{6D151826-3F58-47C8-B8C0-E10D25A0BF4B}" srcId="{E4DE0CD7-D316-4C4C-8B4F-8839EE5E7C83}" destId="{77F366F4-1373-4E27-A484-554F519C8D0E}" srcOrd="0" destOrd="0" parTransId="{81A2AA7A-634A-4BC4-A096-52052F1C7BC1}" sibTransId="{49178F7D-6B9F-4D12-84E9-2BBFA50D2BE0}"/>
    <dgm:cxn modelId="{1556DA34-8310-45CE-8517-64057FF1BF6B}" type="presOf" srcId="{19A78332-6547-4914-8B80-6EE05BFBCF7E}" destId="{50ACD258-3E08-4F06-983F-D438B7D23324}" srcOrd="0" destOrd="2" presId="urn:microsoft.com/office/officeart/2005/8/layout/arrow2"/>
    <dgm:cxn modelId="{035CFA41-716B-4BC9-91D4-75E85B20ADEB}" type="presOf" srcId="{BF1FE0E7-13C6-47C7-810C-224CD1ADE8C0}" destId="{50ACD258-3E08-4F06-983F-D438B7D23324}" srcOrd="0" destOrd="1" presId="urn:microsoft.com/office/officeart/2005/8/layout/arrow2"/>
    <dgm:cxn modelId="{7A9C6B75-BFD1-4820-9D14-7F617A050367}" type="presOf" srcId="{7A08F832-4BE1-4FB5-92E3-8CA1E8DABD03}" destId="{3D45185A-CF04-449E-8EE7-BF799D4F3ABD}" srcOrd="0" destOrd="0" presId="urn:microsoft.com/office/officeart/2005/8/layout/arrow2"/>
    <dgm:cxn modelId="{320CD986-1A10-4D4E-B18B-764B42C83D72}" type="presOf" srcId="{C43C12E9-EC77-41F7-96E2-A1F31EF304B3}" destId="{B97090FD-35C3-4B82-91C3-FE41CF7FD659}" srcOrd="0" destOrd="1" presId="urn:microsoft.com/office/officeart/2005/8/layout/arrow2"/>
    <dgm:cxn modelId="{35C5D791-C4AF-4B54-832A-D5846C64CB5B}" srcId="{C313D30C-0B2F-437E-A8D1-F36CE1BF1788}" destId="{19A78332-6547-4914-8B80-6EE05BFBCF7E}" srcOrd="1" destOrd="0" parTransId="{32E39B4F-0C1B-412F-9A8F-03199A72B628}" sibTransId="{3642AFB0-4AA7-403E-A6C7-E4DF2624D38D}"/>
    <dgm:cxn modelId="{1F95A392-D011-4D15-8CEB-2E2146547469}" srcId="{7A08F832-4BE1-4FB5-92E3-8CA1E8DABD03}" destId="{E4DE0CD7-D316-4C4C-8B4F-8839EE5E7C83}" srcOrd="0" destOrd="0" parTransId="{DDC0E898-BE56-4223-8789-DA66AA388AD5}" sibTransId="{369F28E9-2ABF-4211-80BA-C463FA1CE057}"/>
    <dgm:cxn modelId="{6E9E7997-688A-47B8-8E14-4705F86210A3}" srcId="{C313D30C-0B2F-437E-A8D1-F36CE1BF1788}" destId="{BF1FE0E7-13C6-47C7-810C-224CD1ADE8C0}" srcOrd="0" destOrd="0" parTransId="{3A506129-9513-4455-86C1-F6125B648F86}" sibTransId="{53C496C7-C729-420F-AE20-17AAF708F6DE}"/>
    <dgm:cxn modelId="{552527A2-ECC0-4B74-BB03-02B399B8C076}" type="presOf" srcId="{E4DE0CD7-D316-4C4C-8B4F-8839EE5E7C83}" destId="{1D75B021-2AFE-446E-B713-DD61B9A9AD09}" srcOrd="0" destOrd="0" presId="urn:microsoft.com/office/officeart/2005/8/layout/arrow2"/>
    <dgm:cxn modelId="{63CFDCA2-AC7D-4D6E-9726-1E658558C066}" srcId="{6ECEEAD2-96EE-443A-8FE0-E37D861E26EB}" destId="{C43C12E9-EC77-41F7-96E2-A1F31EF304B3}" srcOrd="0" destOrd="0" parTransId="{2A0266DE-825C-43B9-BFDE-A869C9038519}" sibTransId="{5B64445A-05A2-4FD0-8AC7-167E8CB63AAE}"/>
    <dgm:cxn modelId="{D08572AC-664F-4305-A5FD-BED357EF5E94}" type="presOf" srcId="{C313D30C-0B2F-437E-A8D1-F36CE1BF1788}" destId="{50ACD258-3E08-4F06-983F-D438B7D23324}" srcOrd="0" destOrd="0" presId="urn:microsoft.com/office/officeart/2005/8/layout/arrow2"/>
    <dgm:cxn modelId="{AA1ED9B4-16CA-4C7F-A149-031469786C65}" type="presOf" srcId="{6ECEEAD2-96EE-443A-8FE0-E37D861E26EB}" destId="{B97090FD-35C3-4B82-91C3-FE41CF7FD659}" srcOrd="0" destOrd="0" presId="urn:microsoft.com/office/officeart/2005/8/layout/arrow2"/>
    <dgm:cxn modelId="{729C8DCF-F9C0-47B4-992E-7D24846BE390}" srcId="{7A08F832-4BE1-4FB5-92E3-8CA1E8DABD03}" destId="{6ECEEAD2-96EE-443A-8FE0-E37D861E26EB}" srcOrd="1" destOrd="0" parTransId="{A66EB398-64B9-44D1-90BD-76CF84070B28}" sibTransId="{8E7E486C-5FF5-4D1E-AD32-BB1B1FF64D64}"/>
    <dgm:cxn modelId="{AC873BC1-58F3-4D43-B4FC-BB9198AD4344}" type="presParOf" srcId="{3D45185A-CF04-449E-8EE7-BF799D4F3ABD}" destId="{57BA0EE0-1842-4A5E-B9D6-D435A06111AD}" srcOrd="0" destOrd="0" presId="urn:microsoft.com/office/officeart/2005/8/layout/arrow2"/>
    <dgm:cxn modelId="{BC72AE60-0388-477E-AB9B-A948322623A8}" type="presParOf" srcId="{3D45185A-CF04-449E-8EE7-BF799D4F3ABD}" destId="{110F06EA-CECB-44A9-BFD3-A65C9F0DEF4F}" srcOrd="1" destOrd="0" presId="urn:microsoft.com/office/officeart/2005/8/layout/arrow2"/>
    <dgm:cxn modelId="{1DC0C419-49F5-4575-BC9F-858873B4C4A8}" type="presParOf" srcId="{110F06EA-CECB-44A9-BFD3-A65C9F0DEF4F}" destId="{AD9B5C39-FF66-417A-BDCD-7CA35FEA1E9E}" srcOrd="0" destOrd="0" presId="urn:microsoft.com/office/officeart/2005/8/layout/arrow2"/>
    <dgm:cxn modelId="{F7555786-87B9-4096-9C77-989605E704F3}" type="presParOf" srcId="{110F06EA-CECB-44A9-BFD3-A65C9F0DEF4F}" destId="{1D75B021-2AFE-446E-B713-DD61B9A9AD09}" srcOrd="1" destOrd="0" presId="urn:microsoft.com/office/officeart/2005/8/layout/arrow2"/>
    <dgm:cxn modelId="{DA6AA407-5B3C-430C-9A20-9635FFD892DA}" type="presParOf" srcId="{110F06EA-CECB-44A9-BFD3-A65C9F0DEF4F}" destId="{F4183B95-59F9-4987-AB50-FEF8D147CBC9}" srcOrd="2" destOrd="0" presId="urn:microsoft.com/office/officeart/2005/8/layout/arrow2"/>
    <dgm:cxn modelId="{EDAB0C9A-C7D8-45AC-A045-D100B2849A39}" type="presParOf" srcId="{110F06EA-CECB-44A9-BFD3-A65C9F0DEF4F}" destId="{B97090FD-35C3-4B82-91C3-FE41CF7FD659}" srcOrd="3" destOrd="0" presId="urn:microsoft.com/office/officeart/2005/8/layout/arrow2"/>
    <dgm:cxn modelId="{7E85AD98-1832-4F9E-B6E7-AF62718A2A6C}" type="presParOf" srcId="{110F06EA-CECB-44A9-BFD3-A65C9F0DEF4F}" destId="{CE08EF68-3726-4C4B-B8CE-538AD20F453D}" srcOrd="4" destOrd="0" presId="urn:microsoft.com/office/officeart/2005/8/layout/arrow2"/>
    <dgm:cxn modelId="{77DE6E3F-8959-4D46-B063-3FEEFAF044D7}" type="presParOf" srcId="{110F06EA-CECB-44A9-BFD3-A65C9F0DEF4F}" destId="{50ACD258-3E08-4F06-983F-D438B7D23324}"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3136A-F937-4B98-B5A2-72071048DA32}" type="doc">
      <dgm:prSet loTypeId="urn:microsoft.com/office/officeart/2009/3/layout/IncreasingArrowsProcess" loCatId="process" qsTypeId="urn:microsoft.com/office/officeart/2005/8/quickstyle/simple4" qsCatId="simple" csTypeId="urn:microsoft.com/office/officeart/2005/8/colors/accent1_3" csCatId="accent1" phldr="1"/>
      <dgm:spPr/>
    </dgm:pt>
    <dgm:pt modelId="{55215D2F-2E5C-4CE4-B012-679027ECC070}">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封閉式</a:t>
          </a:r>
          <a:r>
            <a:rPr lang="en-US" altLang="zh-TW" sz="2800" b="1" dirty="0">
              <a:latin typeface="微軟正黑體" panose="020B0604030504040204" pitchFamily="34" charset="-120"/>
              <a:ea typeface="微軟正黑體" panose="020B0604030504040204" pitchFamily="34" charset="-120"/>
            </a:rPr>
            <a:t>2.0</a:t>
          </a:r>
          <a:endParaRPr lang="zh-TW" altLang="en-US" sz="2800" dirty="0">
            <a:latin typeface="微軟正黑體" panose="020B0604030504040204" pitchFamily="34" charset="-120"/>
            <a:ea typeface="微軟正黑體" panose="020B0604030504040204" pitchFamily="34" charset="-120"/>
          </a:endParaRPr>
        </a:p>
      </dgm:t>
    </dgm:pt>
    <dgm:pt modelId="{534413E6-CFFD-49E8-9AD6-9184FD81513D}" type="parTrans" cxnId="{8F3DB36B-5B9F-4B1C-BDDF-8A451A10A7DD}">
      <dgm:prSet/>
      <dgm:spPr/>
      <dgm:t>
        <a:bodyPr/>
        <a:lstStyle/>
        <a:p>
          <a:endParaRPr lang="zh-TW" altLang="en-US"/>
        </a:p>
      </dgm:t>
    </dgm:pt>
    <dgm:pt modelId="{C066A7BD-F4B7-406E-B167-E59E949F23C0}" type="sibTrans" cxnId="{8F3DB36B-5B9F-4B1C-BDDF-8A451A10A7DD}">
      <dgm:prSet/>
      <dgm:spPr/>
      <dgm:t>
        <a:bodyPr/>
        <a:lstStyle/>
        <a:p>
          <a:endParaRPr lang="zh-TW" altLang="en-US"/>
        </a:p>
      </dgm:t>
    </dgm:pt>
    <dgm:pt modelId="{7A2DF45D-BAC9-42BF-9A1B-91F4B216DA2F}">
      <dgm:prSet custT="1"/>
      <dgm:spPr/>
      <dgm:t>
        <a:bodyPr/>
        <a:lstStyle/>
        <a:p>
          <a:r>
            <a:rPr lang="zh-TW" altLang="en-US" sz="2000" b="0" dirty="0">
              <a:latin typeface="微軟正黑體" panose="020B0604030504040204" pitchFamily="34" charset="-120"/>
              <a:ea typeface="微軟正黑體" panose="020B0604030504040204" pitchFamily="34" charset="-120"/>
            </a:rPr>
            <a:t>規劃校園犬友善住宿</a:t>
          </a:r>
          <a:br>
            <a:rPr lang="en-US" altLang="zh-TW" sz="2000" b="0" dirty="0">
              <a:latin typeface="微軟正黑體" panose="020B0604030504040204" pitchFamily="34" charset="-120"/>
              <a:ea typeface="微軟正黑體" panose="020B0604030504040204" pitchFamily="34" charset="-120"/>
            </a:rPr>
          </a:br>
          <a:r>
            <a:rPr lang="zh-TW" altLang="en-US" sz="2000" b="0" dirty="0">
              <a:latin typeface="微軟正黑體" panose="020B0604030504040204" pitchFamily="34" charset="-120"/>
              <a:ea typeface="微軟正黑體" panose="020B0604030504040204" pitchFamily="34" charset="-120"/>
            </a:rPr>
            <a:t>劃設狗禁止進入區</a:t>
          </a:r>
          <a:endParaRPr lang="en-US" altLang="zh-TW" sz="2000" b="0" dirty="0">
            <a:latin typeface="微軟正黑體" panose="020B0604030504040204" pitchFamily="34" charset="-120"/>
            <a:ea typeface="微軟正黑體" panose="020B0604030504040204" pitchFamily="34" charset="-120"/>
          </a:endParaRPr>
        </a:p>
      </dgm:t>
    </dgm:pt>
    <dgm:pt modelId="{2B63DD56-9D4E-4EDA-B726-3D913468A807}" type="parTrans" cxnId="{BE3208A9-22D0-4F5E-873A-7EA268F99D89}">
      <dgm:prSet/>
      <dgm:spPr/>
      <dgm:t>
        <a:bodyPr/>
        <a:lstStyle/>
        <a:p>
          <a:endParaRPr lang="zh-TW" altLang="en-US"/>
        </a:p>
      </dgm:t>
    </dgm:pt>
    <dgm:pt modelId="{383154E8-B188-4ADA-B8A9-D1DD2B042E84}" type="sibTrans" cxnId="{BE3208A9-22D0-4F5E-873A-7EA268F99D89}">
      <dgm:prSet/>
      <dgm:spPr/>
      <dgm:t>
        <a:bodyPr/>
        <a:lstStyle/>
        <a:p>
          <a:endParaRPr lang="zh-TW" altLang="en-US"/>
        </a:p>
      </dgm:t>
    </dgm:pt>
    <dgm:pt modelId="{A5177EB6-CE8A-4294-AF25-8AD66ABF5EA1}">
      <dgm:prSet phldrT="[文字]" custT="1"/>
      <dgm:spPr/>
      <dgm:t>
        <a:bodyPr/>
        <a:lstStyle/>
        <a:p>
          <a:r>
            <a:rPr lang="zh-TW" altLang="en-US" sz="2000" b="0" dirty="0">
              <a:latin typeface="微軟正黑體" panose="020B0604030504040204" pitchFamily="34" charset="-120"/>
              <a:ea typeface="微軟正黑體" panose="020B0604030504040204" pitchFamily="34" charset="-120"/>
            </a:rPr>
            <a:t>管理教育並行</a:t>
          </a:r>
          <a:br>
            <a:rPr lang="en-US" altLang="zh-TW" sz="2000" b="0" dirty="0">
              <a:latin typeface="微軟正黑體" panose="020B0604030504040204" pitchFamily="34" charset="-120"/>
              <a:ea typeface="微軟正黑體" panose="020B0604030504040204" pitchFamily="34" charset="-120"/>
            </a:rPr>
          </a:br>
          <a:r>
            <a:rPr lang="zh-TW" altLang="en-US" sz="2000" b="0" dirty="0">
              <a:latin typeface="微軟正黑體" panose="020B0604030504040204" pitchFamily="34" charset="-120"/>
              <a:ea typeface="微軟正黑體" panose="020B0604030504040204" pitchFamily="34" charset="-120"/>
            </a:rPr>
            <a:t>建立同伴動物友善校園</a:t>
          </a:r>
        </a:p>
      </dgm:t>
    </dgm:pt>
    <dgm:pt modelId="{5936DD67-7DA9-4063-80FF-62D62B9D838D}" type="parTrans" cxnId="{6844A80C-8378-418A-8C58-7C6FF6FD3D42}">
      <dgm:prSet/>
      <dgm:spPr/>
      <dgm:t>
        <a:bodyPr/>
        <a:lstStyle/>
        <a:p>
          <a:endParaRPr lang="zh-TW" altLang="en-US"/>
        </a:p>
      </dgm:t>
    </dgm:pt>
    <dgm:pt modelId="{8B726C80-F166-4215-BF6B-D6DFD8439B7D}" type="sibTrans" cxnId="{6844A80C-8378-418A-8C58-7C6FF6FD3D42}">
      <dgm:prSet/>
      <dgm:spPr/>
      <dgm:t>
        <a:bodyPr/>
        <a:lstStyle/>
        <a:p>
          <a:endParaRPr lang="zh-TW" altLang="en-US"/>
        </a:p>
      </dgm:t>
    </dgm:pt>
    <dgm:pt modelId="{4D50BD03-DF00-442B-B61E-DF0FD645C683}">
      <dgm:prSet phldrT="[文字]"/>
      <dgm:spPr/>
      <dgm:t>
        <a:bodyPr/>
        <a:lstStyle/>
        <a:p>
          <a:endParaRPr lang="zh-TW" altLang="en-US" dirty="0">
            <a:latin typeface="微軟正黑體" panose="020B0604030504040204" pitchFamily="34" charset="-120"/>
            <a:ea typeface="微軟正黑體" panose="020B0604030504040204" pitchFamily="34" charset="-120"/>
          </a:endParaRPr>
        </a:p>
      </dgm:t>
    </dgm:pt>
    <dgm:pt modelId="{7784B790-1EB9-4D6A-91A1-E56633CF1CDF}" type="parTrans" cxnId="{DD874554-29BC-499D-AF91-9419698F1368}">
      <dgm:prSet/>
      <dgm:spPr/>
      <dgm:t>
        <a:bodyPr/>
        <a:lstStyle/>
        <a:p>
          <a:endParaRPr lang="zh-TW" altLang="en-US"/>
        </a:p>
      </dgm:t>
    </dgm:pt>
    <dgm:pt modelId="{4FE97212-CBF6-4F71-B026-A7E073008E97}" type="sibTrans" cxnId="{DD874554-29BC-499D-AF91-9419698F1368}">
      <dgm:prSet/>
      <dgm:spPr/>
      <dgm:t>
        <a:bodyPr/>
        <a:lstStyle/>
        <a:p>
          <a:endParaRPr lang="zh-TW" altLang="en-US"/>
        </a:p>
      </dgm:t>
    </dgm:pt>
    <dgm:pt modelId="{DE8C2788-13DE-490B-AE10-9F9233B5E7D1}">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2000" b="0" dirty="0">
              <a:latin typeface="微軟正黑體" panose="020B0604030504040204" pitchFamily="34" charset="-120"/>
              <a:ea typeface="微軟正黑體" panose="020B0604030504040204" pitchFamily="34" charset="-120"/>
            </a:rPr>
            <a:t>選定校園犬友善空間</a:t>
          </a:r>
          <a:br>
            <a:rPr lang="en-US" altLang="zh-TW" sz="2000" b="0" dirty="0">
              <a:latin typeface="微軟正黑體" panose="020B0604030504040204" pitchFamily="34" charset="-120"/>
              <a:ea typeface="微軟正黑體" panose="020B0604030504040204" pitchFamily="34" charset="-120"/>
            </a:rPr>
          </a:br>
          <a:r>
            <a:rPr lang="zh-TW" altLang="en-US" sz="2000" b="0" dirty="0">
              <a:latin typeface="微軟正黑體" panose="020B0604030504040204" pitchFamily="34" charset="-120"/>
              <a:ea typeface="微軟正黑體" panose="020B0604030504040204" pitchFamily="34" charset="-120"/>
            </a:rPr>
            <a:t>設置陪伴犬教室</a:t>
          </a:r>
          <a:br>
            <a:rPr lang="en-US" altLang="zh-TW" sz="2000" b="0" dirty="0">
              <a:latin typeface="微軟正黑體" panose="020B0604030504040204" pitchFamily="34" charset="-120"/>
              <a:ea typeface="微軟正黑體" panose="020B0604030504040204" pitchFamily="34" charset="-120"/>
            </a:rPr>
          </a:br>
          <a:r>
            <a:rPr lang="zh-TW" altLang="en-US" sz="2000" b="0" dirty="0">
              <a:latin typeface="微軟正黑體" panose="020B0604030504040204" pitchFamily="34" charset="-120"/>
              <a:ea typeface="微軟正黑體" panose="020B0604030504040204" pitchFamily="34" charset="-120"/>
            </a:rPr>
            <a:t>設置</a:t>
          </a:r>
          <a:r>
            <a:rPr lang="en-US" altLang="zh-TW" sz="2000" b="0" dirty="0">
              <a:latin typeface="微軟正黑體" panose="020B0604030504040204" pitchFamily="34" charset="-120"/>
              <a:ea typeface="微軟正黑體" panose="020B0604030504040204" pitchFamily="34" charset="-120"/>
            </a:rPr>
            <a:t>Dog Park</a:t>
          </a:r>
        </a:p>
      </dgm:t>
    </dgm:pt>
    <dgm:pt modelId="{940E194D-72A1-4C34-8322-A2F39A49FDCE}" type="parTrans" cxnId="{0A2E6CF3-6B28-4690-8DF2-AAC8AC5CCB0B}">
      <dgm:prSet/>
      <dgm:spPr/>
      <dgm:t>
        <a:bodyPr/>
        <a:lstStyle/>
        <a:p>
          <a:endParaRPr lang="zh-TW" altLang="en-US"/>
        </a:p>
      </dgm:t>
    </dgm:pt>
    <dgm:pt modelId="{7BF4C402-05AA-4A2A-8353-C291838E648F}" type="sibTrans" cxnId="{0A2E6CF3-6B28-4690-8DF2-AAC8AC5CCB0B}">
      <dgm:prSet/>
      <dgm:spPr/>
      <dgm:t>
        <a:bodyPr/>
        <a:lstStyle/>
        <a:p>
          <a:endParaRPr lang="zh-TW" altLang="en-US"/>
        </a:p>
      </dgm:t>
    </dgm:pt>
    <dgm:pt modelId="{E5633272-B9CB-4F90-B93B-8529F7BCCA02}">
      <dgm:prSet/>
      <dgm:spPr/>
      <dgm:t>
        <a:bodyPr/>
        <a:lstStyle/>
        <a:p>
          <a:endParaRPr lang="en-US" altLang="zh-TW" b="1" dirty="0">
            <a:solidFill>
              <a:schemeClr val="tx1"/>
            </a:solidFill>
            <a:latin typeface="微軟正黑體" panose="020B0604030504040204" pitchFamily="34" charset="-120"/>
            <a:ea typeface="微軟正黑體" panose="020B0604030504040204" pitchFamily="34" charset="-120"/>
          </a:endParaRPr>
        </a:p>
      </dgm:t>
    </dgm:pt>
    <dgm:pt modelId="{9AB827D9-442F-47E5-9E46-869C46DEFDC9}" type="parTrans" cxnId="{483D084E-264E-4D10-B722-B3BF3832B0A9}">
      <dgm:prSet/>
      <dgm:spPr/>
      <dgm:t>
        <a:bodyPr/>
        <a:lstStyle/>
        <a:p>
          <a:endParaRPr lang="zh-TW" altLang="en-US"/>
        </a:p>
      </dgm:t>
    </dgm:pt>
    <dgm:pt modelId="{1E08D381-EA5B-441F-A1A9-B29610E24AAE}" type="sibTrans" cxnId="{483D084E-264E-4D10-B722-B3BF3832B0A9}">
      <dgm:prSet/>
      <dgm:spPr/>
      <dgm:t>
        <a:bodyPr/>
        <a:lstStyle/>
        <a:p>
          <a:endParaRPr lang="zh-TW" altLang="en-US"/>
        </a:p>
      </dgm:t>
    </dgm:pt>
    <dgm:pt modelId="{4AEBF25F-7112-4292-AAF1-AF9C5DA96580}" type="pres">
      <dgm:prSet presAssocID="{3913136A-F937-4B98-B5A2-72071048DA32}" presName="Name0" presStyleCnt="0">
        <dgm:presLayoutVars>
          <dgm:chMax val="5"/>
          <dgm:chPref val="5"/>
          <dgm:dir/>
          <dgm:animLvl val="lvl"/>
        </dgm:presLayoutVars>
      </dgm:prSet>
      <dgm:spPr/>
    </dgm:pt>
    <dgm:pt modelId="{F62550F0-C277-44FC-B3B8-A3DFF2BFF56C}" type="pres">
      <dgm:prSet presAssocID="{55215D2F-2E5C-4CE4-B012-679027ECC070}" presName="parentText1" presStyleLbl="node1" presStyleIdx="0" presStyleCnt="3">
        <dgm:presLayoutVars>
          <dgm:chMax/>
          <dgm:chPref val="3"/>
          <dgm:bulletEnabled val="1"/>
        </dgm:presLayoutVars>
      </dgm:prSet>
      <dgm:spPr/>
    </dgm:pt>
    <dgm:pt modelId="{57837B10-9805-4A81-AD80-FF4EA185D113}" type="pres">
      <dgm:prSet presAssocID="{55215D2F-2E5C-4CE4-B012-679027ECC070}" presName="childText1" presStyleLbl="solidAlignAcc1" presStyleIdx="0" presStyleCnt="3">
        <dgm:presLayoutVars>
          <dgm:chMax val="0"/>
          <dgm:chPref val="0"/>
          <dgm:bulletEnabled val="1"/>
        </dgm:presLayoutVars>
      </dgm:prSet>
      <dgm:spPr/>
    </dgm:pt>
    <dgm:pt modelId="{E3AE699C-204D-465E-9D7C-593AF4290953}" type="pres">
      <dgm:prSet presAssocID="{4D50BD03-DF00-442B-B61E-DF0FD645C683}" presName="parentText2" presStyleLbl="node1" presStyleIdx="1" presStyleCnt="3">
        <dgm:presLayoutVars>
          <dgm:chMax/>
          <dgm:chPref val="3"/>
          <dgm:bulletEnabled val="1"/>
        </dgm:presLayoutVars>
      </dgm:prSet>
      <dgm:spPr/>
    </dgm:pt>
    <dgm:pt modelId="{2A84CE77-6573-4868-A945-7C4780025952}" type="pres">
      <dgm:prSet presAssocID="{4D50BD03-DF00-442B-B61E-DF0FD645C683}" presName="childText2" presStyleLbl="solidAlignAcc1" presStyleIdx="1" presStyleCnt="3">
        <dgm:presLayoutVars>
          <dgm:chMax val="0"/>
          <dgm:chPref val="0"/>
          <dgm:bulletEnabled val="1"/>
        </dgm:presLayoutVars>
      </dgm:prSet>
      <dgm:spPr/>
    </dgm:pt>
    <dgm:pt modelId="{EB0884BA-7A4E-4128-BB5E-617912113DF8}" type="pres">
      <dgm:prSet presAssocID="{E5633272-B9CB-4F90-B93B-8529F7BCCA02}" presName="parentText3" presStyleLbl="node1" presStyleIdx="2" presStyleCnt="3">
        <dgm:presLayoutVars>
          <dgm:chMax/>
          <dgm:chPref val="3"/>
          <dgm:bulletEnabled val="1"/>
        </dgm:presLayoutVars>
      </dgm:prSet>
      <dgm:spPr/>
    </dgm:pt>
    <dgm:pt modelId="{9DB18FED-B26A-4782-84A3-2947823EE589}" type="pres">
      <dgm:prSet presAssocID="{E5633272-B9CB-4F90-B93B-8529F7BCCA02}" presName="childText3" presStyleLbl="solidAlignAcc1" presStyleIdx="2" presStyleCnt="3">
        <dgm:presLayoutVars>
          <dgm:chMax val="0"/>
          <dgm:chPref val="0"/>
          <dgm:bulletEnabled val="1"/>
        </dgm:presLayoutVars>
      </dgm:prSet>
      <dgm:spPr/>
    </dgm:pt>
  </dgm:ptLst>
  <dgm:cxnLst>
    <dgm:cxn modelId="{C7464C02-DE86-4B3F-87F6-B0FEA33B1553}" type="presOf" srcId="{55215D2F-2E5C-4CE4-B012-679027ECC070}" destId="{F62550F0-C277-44FC-B3B8-A3DFF2BFF56C}" srcOrd="0" destOrd="0" presId="urn:microsoft.com/office/officeart/2009/3/layout/IncreasingArrowsProcess"/>
    <dgm:cxn modelId="{6844A80C-8378-418A-8C58-7C6FF6FD3D42}" srcId="{55215D2F-2E5C-4CE4-B012-679027ECC070}" destId="{A5177EB6-CE8A-4294-AF25-8AD66ABF5EA1}" srcOrd="0" destOrd="0" parTransId="{5936DD67-7DA9-4063-80FF-62D62B9D838D}" sibTransId="{8B726C80-F166-4215-BF6B-D6DFD8439B7D}"/>
    <dgm:cxn modelId="{CE270634-CD56-4F7B-8CCC-A24A01E18756}" type="presOf" srcId="{E5633272-B9CB-4F90-B93B-8529F7BCCA02}" destId="{EB0884BA-7A4E-4128-BB5E-617912113DF8}" srcOrd="0" destOrd="0" presId="urn:microsoft.com/office/officeart/2009/3/layout/IncreasingArrowsProcess"/>
    <dgm:cxn modelId="{483D084E-264E-4D10-B722-B3BF3832B0A9}" srcId="{3913136A-F937-4B98-B5A2-72071048DA32}" destId="{E5633272-B9CB-4F90-B93B-8529F7BCCA02}" srcOrd="2" destOrd="0" parTransId="{9AB827D9-442F-47E5-9E46-869C46DEFDC9}" sibTransId="{1E08D381-EA5B-441F-A1A9-B29610E24AAE}"/>
    <dgm:cxn modelId="{DD874554-29BC-499D-AF91-9419698F1368}" srcId="{3913136A-F937-4B98-B5A2-72071048DA32}" destId="{4D50BD03-DF00-442B-B61E-DF0FD645C683}" srcOrd="1" destOrd="0" parTransId="{7784B790-1EB9-4D6A-91A1-E56633CF1CDF}" sibTransId="{4FE97212-CBF6-4F71-B026-A7E073008E97}"/>
    <dgm:cxn modelId="{78ABFC59-09CB-49A8-A49B-368172D3C69E}" type="presOf" srcId="{7A2DF45D-BAC9-42BF-9A1B-91F4B216DA2F}" destId="{2A84CE77-6573-4868-A945-7C4780025952}" srcOrd="0" destOrd="0" presId="urn:microsoft.com/office/officeart/2009/3/layout/IncreasingArrowsProcess"/>
    <dgm:cxn modelId="{8F3DB36B-5B9F-4B1C-BDDF-8A451A10A7DD}" srcId="{3913136A-F937-4B98-B5A2-72071048DA32}" destId="{55215D2F-2E5C-4CE4-B012-679027ECC070}" srcOrd="0" destOrd="0" parTransId="{534413E6-CFFD-49E8-9AD6-9184FD81513D}" sibTransId="{C066A7BD-F4B7-406E-B167-E59E949F23C0}"/>
    <dgm:cxn modelId="{DD7CD57C-6148-4DC2-BDC1-CB94D1A09EEF}" type="presOf" srcId="{DE8C2788-13DE-490B-AE10-9F9233B5E7D1}" destId="{9DB18FED-B26A-4782-84A3-2947823EE589}" srcOrd="0" destOrd="0" presId="urn:microsoft.com/office/officeart/2009/3/layout/IncreasingArrowsProcess"/>
    <dgm:cxn modelId="{BE3208A9-22D0-4F5E-873A-7EA268F99D89}" srcId="{4D50BD03-DF00-442B-B61E-DF0FD645C683}" destId="{7A2DF45D-BAC9-42BF-9A1B-91F4B216DA2F}" srcOrd="0" destOrd="0" parTransId="{2B63DD56-9D4E-4EDA-B726-3D913468A807}" sibTransId="{383154E8-B188-4ADA-B8A9-D1DD2B042E84}"/>
    <dgm:cxn modelId="{AB942FAF-F638-458D-B07C-9ABC5E453FD9}" type="presOf" srcId="{3913136A-F937-4B98-B5A2-72071048DA32}" destId="{4AEBF25F-7112-4292-AAF1-AF9C5DA96580}" srcOrd="0" destOrd="0" presId="urn:microsoft.com/office/officeart/2009/3/layout/IncreasingArrowsProcess"/>
    <dgm:cxn modelId="{C98257BF-8B1A-4294-B3D8-0678AECB7C49}" type="presOf" srcId="{4D50BD03-DF00-442B-B61E-DF0FD645C683}" destId="{E3AE699C-204D-465E-9D7C-593AF4290953}" srcOrd="0" destOrd="0" presId="urn:microsoft.com/office/officeart/2009/3/layout/IncreasingArrowsProcess"/>
    <dgm:cxn modelId="{F72267D0-8BB9-4D0E-BD7A-5D6272CDBC00}" type="presOf" srcId="{A5177EB6-CE8A-4294-AF25-8AD66ABF5EA1}" destId="{57837B10-9805-4A81-AD80-FF4EA185D113}" srcOrd="0" destOrd="0" presId="urn:microsoft.com/office/officeart/2009/3/layout/IncreasingArrowsProcess"/>
    <dgm:cxn modelId="{0A2E6CF3-6B28-4690-8DF2-AAC8AC5CCB0B}" srcId="{E5633272-B9CB-4F90-B93B-8529F7BCCA02}" destId="{DE8C2788-13DE-490B-AE10-9F9233B5E7D1}" srcOrd="0" destOrd="0" parTransId="{940E194D-72A1-4C34-8322-A2F39A49FDCE}" sibTransId="{7BF4C402-05AA-4A2A-8353-C291838E648F}"/>
    <dgm:cxn modelId="{879E7013-CD68-4342-AF0C-C87D3B206F69}" type="presParOf" srcId="{4AEBF25F-7112-4292-AAF1-AF9C5DA96580}" destId="{F62550F0-C277-44FC-B3B8-A3DFF2BFF56C}" srcOrd="0" destOrd="0" presId="urn:microsoft.com/office/officeart/2009/3/layout/IncreasingArrowsProcess"/>
    <dgm:cxn modelId="{0F419CFE-8AD7-4947-BC80-EF0F3E2A1E35}" type="presParOf" srcId="{4AEBF25F-7112-4292-AAF1-AF9C5DA96580}" destId="{57837B10-9805-4A81-AD80-FF4EA185D113}" srcOrd="1" destOrd="0" presId="urn:microsoft.com/office/officeart/2009/3/layout/IncreasingArrowsProcess"/>
    <dgm:cxn modelId="{6EA5ED43-0435-491D-B4E1-61864FEF73E5}" type="presParOf" srcId="{4AEBF25F-7112-4292-AAF1-AF9C5DA96580}" destId="{E3AE699C-204D-465E-9D7C-593AF4290953}" srcOrd="2" destOrd="0" presId="urn:microsoft.com/office/officeart/2009/3/layout/IncreasingArrowsProcess"/>
    <dgm:cxn modelId="{DD3F7CF7-BE43-4999-A781-09A4E4E6AF2A}" type="presParOf" srcId="{4AEBF25F-7112-4292-AAF1-AF9C5DA96580}" destId="{2A84CE77-6573-4868-A945-7C4780025952}" srcOrd="3" destOrd="0" presId="urn:microsoft.com/office/officeart/2009/3/layout/IncreasingArrowsProcess"/>
    <dgm:cxn modelId="{0D8F75CC-1910-4084-9CF6-8141B76305A2}" type="presParOf" srcId="{4AEBF25F-7112-4292-AAF1-AF9C5DA96580}" destId="{EB0884BA-7A4E-4128-BB5E-617912113DF8}" srcOrd="4" destOrd="0" presId="urn:microsoft.com/office/officeart/2009/3/layout/IncreasingArrowsProcess"/>
    <dgm:cxn modelId="{527B9A6F-CDC9-4DCC-B394-AD07D65ED014}" type="presParOf" srcId="{4AEBF25F-7112-4292-AAF1-AF9C5DA96580}" destId="{9DB18FED-B26A-4782-84A3-2947823EE589}"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5CEA5D-6C3E-4F9F-91FB-2B037DD42DCC}" type="doc">
      <dgm:prSet loTypeId="urn:microsoft.com/office/officeart/2005/8/layout/vList4" loCatId="list" qsTypeId="urn:microsoft.com/office/officeart/2005/8/quickstyle/simple4" qsCatId="simple" csTypeId="urn:microsoft.com/office/officeart/2005/8/colors/colorful1" csCatId="colorful" phldr="1"/>
      <dgm:spPr/>
      <dgm:t>
        <a:bodyPr/>
        <a:lstStyle/>
        <a:p>
          <a:endParaRPr lang="zh-TW" altLang="en-US"/>
        </a:p>
      </dgm:t>
    </dgm:pt>
    <dgm:pt modelId="{7570C5E3-9EE1-418E-8DA6-0146A4BBF62B}">
      <dgm:prSet phldrT="[文字]"/>
      <dgm:spPr/>
      <dgm:t>
        <a:bodyPr/>
        <a:lstStyle/>
        <a:p>
          <a:r>
            <a:rPr lang="zh-TW" altLang="en-US" dirty="0">
              <a:latin typeface="微軟正黑體" panose="020B0604030504040204" pitchFamily="34" charset="-120"/>
              <a:ea typeface="微軟正黑體" panose="020B0604030504040204" pitchFamily="34" charset="-120"/>
            </a:rPr>
            <a:t>釐清權利義務 落實總量管制</a:t>
          </a:r>
        </a:p>
      </dgm:t>
    </dgm:pt>
    <dgm:pt modelId="{1D868813-AA21-4637-A176-56FFF8E25FCF}" type="parTrans" cxnId="{03AC6A05-C27B-4D0D-8D7D-3A6040911282}">
      <dgm:prSet/>
      <dgm:spPr/>
      <dgm:t>
        <a:bodyPr/>
        <a:lstStyle/>
        <a:p>
          <a:endParaRPr lang="zh-TW" altLang="en-US"/>
        </a:p>
      </dgm:t>
    </dgm:pt>
    <dgm:pt modelId="{39205FB9-748B-4D70-8706-11D4C21E8E73}" type="sibTrans" cxnId="{03AC6A05-C27B-4D0D-8D7D-3A6040911282}">
      <dgm:prSet/>
      <dgm:spPr/>
      <dgm:t>
        <a:bodyPr/>
        <a:lstStyle/>
        <a:p>
          <a:endParaRPr lang="zh-TW" altLang="en-US"/>
        </a:p>
      </dgm:t>
    </dgm:pt>
    <dgm:pt modelId="{96759B4D-9078-46AD-9F32-170056FABE1D}">
      <dgm:prSet/>
      <dgm:spPr/>
      <dgm:t>
        <a:bodyPr/>
        <a:lstStyle/>
        <a:p>
          <a:r>
            <a:rPr lang="zh-TW" altLang="en-US">
              <a:latin typeface="微軟正黑體" panose="020B0604030504040204" pitchFamily="34" charset="-120"/>
              <a:ea typeface="微軟正黑體" panose="020B0604030504040204" pitchFamily="34" charset="-120"/>
            </a:rPr>
            <a:t>有效管理犬隻 加強教育宣導</a:t>
          </a:r>
          <a:endParaRPr lang="en-US" altLang="zh-TW" dirty="0">
            <a:latin typeface="微軟正黑體" panose="020B0604030504040204" pitchFamily="34" charset="-120"/>
            <a:ea typeface="微軟正黑體" panose="020B0604030504040204" pitchFamily="34" charset="-120"/>
          </a:endParaRPr>
        </a:p>
      </dgm:t>
    </dgm:pt>
    <dgm:pt modelId="{440284FE-EAEF-4255-A779-C212E5DF44D6}" type="parTrans" cxnId="{21180D5D-5E44-414C-AC99-682164911524}">
      <dgm:prSet/>
      <dgm:spPr/>
      <dgm:t>
        <a:bodyPr/>
        <a:lstStyle/>
        <a:p>
          <a:endParaRPr lang="zh-TW" altLang="en-US"/>
        </a:p>
      </dgm:t>
    </dgm:pt>
    <dgm:pt modelId="{EAC22A3B-B4AD-49CB-BC49-2B9579EBBAD7}" type="sibTrans" cxnId="{21180D5D-5E44-414C-AC99-682164911524}">
      <dgm:prSet/>
      <dgm:spPr/>
      <dgm:t>
        <a:bodyPr/>
        <a:lstStyle/>
        <a:p>
          <a:endParaRPr lang="zh-TW" altLang="en-US"/>
        </a:p>
      </dgm:t>
    </dgm:pt>
    <dgm:pt modelId="{A5E7CC7D-B756-41E5-B120-F22C3ABE1F41}">
      <dgm:prSet/>
      <dgm:spPr/>
      <dgm:t>
        <a:bodyPr/>
        <a:lstStyle/>
        <a:p>
          <a:r>
            <a:rPr lang="zh-TW" altLang="en-US" dirty="0">
              <a:latin typeface="微軟正黑體" panose="020B0604030504040204" pitchFamily="34" charset="-120"/>
              <a:ea typeface="微軟正黑體" panose="020B0604030504040204" pitchFamily="34" charset="-120"/>
            </a:rPr>
            <a:t>避免犬隻圈養 支持中途送養</a:t>
          </a:r>
          <a:endParaRPr lang="en-US" altLang="zh-TW" dirty="0">
            <a:latin typeface="微軟正黑體" panose="020B0604030504040204" pitchFamily="34" charset="-120"/>
            <a:ea typeface="微軟正黑體" panose="020B0604030504040204" pitchFamily="34" charset="-120"/>
          </a:endParaRPr>
        </a:p>
      </dgm:t>
    </dgm:pt>
    <dgm:pt modelId="{0A941F0E-8EEF-4946-A9ED-B6C22D808B69}" type="parTrans" cxnId="{7CB7974A-6D2D-4CF0-A486-0067FCD71DCB}">
      <dgm:prSet/>
      <dgm:spPr/>
      <dgm:t>
        <a:bodyPr/>
        <a:lstStyle/>
        <a:p>
          <a:endParaRPr lang="zh-TW" altLang="en-US"/>
        </a:p>
      </dgm:t>
    </dgm:pt>
    <dgm:pt modelId="{0D72770A-DBA1-475B-BBDA-970F8E9B42A9}" type="sibTrans" cxnId="{7CB7974A-6D2D-4CF0-A486-0067FCD71DCB}">
      <dgm:prSet/>
      <dgm:spPr/>
      <dgm:t>
        <a:bodyPr/>
        <a:lstStyle/>
        <a:p>
          <a:endParaRPr lang="zh-TW" altLang="en-US"/>
        </a:p>
      </dgm:t>
    </dgm:pt>
    <dgm:pt modelId="{243D0BA8-B609-4BEE-A109-D847B3974A91}" type="pres">
      <dgm:prSet presAssocID="{6D5CEA5D-6C3E-4F9F-91FB-2B037DD42DCC}" presName="linear" presStyleCnt="0">
        <dgm:presLayoutVars>
          <dgm:dir/>
          <dgm:resizeHandles val="exact"/>
        </dgm:presLayoutVars>
      </dgm:prSet>
      <dgm:spPr/>
    </dgm:pt>
    <dgm:pt modelId="{8686009F-EE9C-4386-ACFE-19F4F17849BF}" type="pres">
      <dgm:prSet presAssocID="{7570C5E3-9EE1-418E-8DA6-0146A4BBF62B}" presName="comp" presStyleCnt="0"/>
      <dgm:spPr/>
    </dgm:pt>
    <dgm:pt modelId="{8172239F-C23D-4946-8925-0C674C08288E}" type="pres">
      <dgm:prSet presAssocID="{7570C5E3-9EE1-418E-8DA6-0146A4BBF62B}" presName="box" presStyleLbl="node1" presStyleIdx="0" presStyleCnt="3"/>
      <dgm:spPr/>
    </dgm:pt>
    <dgm:pt modelId="{6F00684C-3FD6-459B-9619-FEC3D1B6475C}" type="pres">
      <dgm:prSet presAssocID="{7570C5E3-9EE1-418E-8DA6-0146A4BBF62B}"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8A733A03-6337-43D2-9E73-CFCBA1E16B6D}" type="pres">
      <dgm:prSet presAssocID="{7570C5E3-9EE1-418E-8DA6-0146A4BBF62B}" presName="text" presStyleLbl="node1" presStyleIdx="0" presStyleCnt="3">
        <dgm:presLayoutVars>
          <dgm:bulletEnabled val="1"/>
        </dgm:presLayoutVars>
      </dgm:prSet>
      <dgm:spPr/>
    </dgm:pt>
    <dgm:pt modelId="{A1AAD7D7-B297-471D-9EEA-80E7AE9E204F}" type="pres">
      <dgm:prSet presAssocID="{39205FB9-748B-4D70-8706-11D4C21E8E73}" presName="spacer" presStyleCnt="0"/>
      <dgm:spPr/>
    </dgm:pt>
    <dgm:pt modelId="{193A06CB-EEE8-4E7B-BB78-6B23B1CE4892}" type="pres">
      <dgm:prSet presAssocID="{96759B4D-9078-46AD-9F32-170056FABE1D}" presName="comp" presStyleCnt="0"/>
      <dgm:spPr/>
    </dgm:pt>
    <dgm:pt modelId="{360EE137-417C-4D92-901B-2E198C5E7525}" type="pres">
      <dgm:prSet presAssocID="{96759B4D-9078-46AD-9F32-170056FABE1D}" presName="box" presStyleLbl="node1" presStyleIdx="1" presStyleCnt="3"/>
      <dgm:spPr/>
    </dgm:pt>
    <dgm:pt modelId="{7895D843-615C-404D-8E99-62AA9EE11366}" type="pres">
      <dgm:prSet presAssocID="{96759B4D-9078-46AD-9F32-170056FABE1D}" presName="img"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12064612-684D-4AC0-894A-685D00695CE2}" type="pres">
      <dgm:prSet presAssocID="{96759B4D-9078-46AD-9F32-170056FABE1D}" presName="text" presStyleLbl="node1" presStyleIdx="1" presStyleCnt="3">
        <dgm:presLayoutVars>
          <dgm:bulletEnabled val="1"/>
        </dgm:presLayoutVars>
      </dgm:prSet>
      <dgm:spPr/>
    </dgm:pt>
    <dgm:pt modelId="{448D8EB0-8BD7-4902-AEF1-2293FFE7C0A6}" type="pres">
      <dgm:prSet presAssocID="{EAC22A3B-B4AD-49CB-BC49-2B9579EBBAD7}" presName="spacer" presStyleCnt="0"/>
      <dgm:spPr/>
    </dgm:pt>
    <dgm:pt modelId="{DEE36F77-2DEB-421A-8B35-01F4C8B38CF4}" type="pres">
      <dgm:prSet presAssocID="{A5E7CC7D-B756-41E5-B120-F22C3ABE1F41}" presName="comp" presStyleCnt="0"/>
      <dgm:spPr/>
    </dgm:pt>
    <dgm:pt modelId="{8BAEDF7C-4B01-4DF5-8C05-A82A9B759F02}" type="pres">
      <dgm:prSet presAssocID="{A5E7CC7D-B756-41E5-B120-F22C3ABE1F41}" presName="box" presStyleLbl="node1" presStyleIdx="2" presStyleCnt="3"/>
      <dgm:spPr/>
    </dgm:pt>
    <dgm:pt modelId="{E02F7D61-89FD-40FE-AFE2-44057450B6A2}" type="pres">
      <dgm:prSet presAssocID="{A5E7CC7D-B756-41E5-B120-F22C3ABE1F41}" presName="img"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tretch>
            <a:fillRect l="-1000" r="-1000"/>
          </a:stretch>
        </a:blipFill>
      </dgm:spPr>
    </dgm:pt>
    <dgm:pt modelId="{31379EF6-FB21-4769-AC28-00BDAEF1FFDF}" type="pres">
      <dgm:prSet presAssocID="{A5E7CC7D-B756-41E5-B120-F22C3ABE1F41}" presName="text" presStyleLbl="node1" presStyleIdx="2" presStyleCnt="3">
        <dgm:presLayoutVars>
          <dgm:bulletEnabled val="1"/>
        </dgm:presLayoutVars>
      </dgm:prSet>
      <dgm:spPr/>
    </dgm:pt>
  </dgm:ptLst>
  <dgm:cxnLst>
    <dgm:cxn modelId="{03AC6A05-C27B-4D0D-8D7D-3A6040911282}" srcId="{6D5CEA5D-6C3E-4F9F-91FB-2B037DD42DCC}" destId="{7570C5E3-9EE1-418E-8DA6-0146A4BBF62B}" srcOrd="0" destOrd="0" parTransId="{1D868813-AA21-4637-A176-56FFF8E25FCF}" sibTransId="{39205FB9-748B-4D70-8706-11D4C21E8E73}"/>
    <dgm:cxn modelId="{A8E46A20-7718-4825-92E9-34F6E9FFD761}" type="presOf" srcId="{96759B4D-9078-46AD-9F32-170056FABE1D}" destId="{12064612-684D-4AC0-894A-685D00695CE2}" srcOrd="1" destOrd="0" presId="urn:microsoft.com/office/officeart/2005/8/layout/vList4"/>
    <dgm:cxn modelId="{815FDB2F-44E4-4958-AFE0-B421F1339396}" type="presOf" srcId="{7570C5E3-9EE1-418E-8DA6-0146A4BBF62B}" destId="{8172239F-C23D-4946-8925-0C674C08288E}" srcOrd="0" destOrd="0" presId="urn:microsoft.com/office/officeart/2005/8/layout/vList4"/>
    <dgm:cxn modelId="{F382CD37-75CF-49D4-9E76-509894B0EBE7}" type="presOf" srcId="{7570C5E3-9EE1-418E-8DA6-0146A4BBF62B}" destId="{8A733A03-6337-43D2-9E73-CFCBA1E16B6D}" srcOrd="1" destOrd="0" presId="urn:microsoft.com/office/officeart/2005/8/layout/vList4"/>
    <dgm:cxn modelId="{EE6D2B43-7CB3-4882-A292-22F7011319B7}" type="presOf" srcId="{96759B4D-9078-46AD-9F32-170056FABE1D}" destId="{360EE137-417C-4D92-901B-2E198C5E7525}" srcOrd="0" destOrd="0" presId="urn:microsoft.com/office/officeart/2005/8/layout/vList4"/>
    <dgm:cxn modelId="{7CB7974A-6D2D-4CF0-A486-0067FCD71DCB}" srcId="{6D5CEA5D-6C3E-4F9F-91FB-2B037DD42DCC}" destId="{A5E7CC7D-B756-41E5-B120-F22C3ABE1F41}" srcOrd="2" destOrd="0" parTransId="{0A941F0E-8EEF-4946-A9ED-B6C22D808B69}" sibTransId="{0D72770A-DBA1-475B-BBDA-970F8E9B42A9}"/>
    <dgm:cxn modelId="{21180D5D-5E44-414C-AC99-682164911524}" srcId="{6D5CEA5D-6C3E-4F9F-91FB-2B037DD42DCC}" destId="{96759B4D-9078-46AD-9F32-170056FABE1D}" srcOrd="1" destOrd="0" parTransId="{440284FE-EAEF-4255-A779-C212E5DF44D6}" sibTransId="{EAC22A3B-B4AD-49CB-BC49-2B9579EBBAD7}"/>
    <dgm:cxn modelId="{06F57ACD-8402-43F2-900B-3B5E66E29B00}" type="presOf" srcId="{6D5CEA5D-6C3E-4F9F-91FB-2B037DD42DCC}" destId="{243D0BA8-B609-4BEE-A109-D847B3974A91}" srcOrd="0" destOrd="0" presId="urn:microsoft.com/office/officeart/2005/8/layout/vList4"/>
    <dgm:cxn modelId="{ABC04EE3-14C2-46BC-B23B-E0011F0B675F}" type="presOf" srcId="{A5E7CC7D-B756-41E5-B120-F22C3ABE1F41}" destId="{8BAEDF7C-4B01-4DF5-8C05-A82A9B759F02}" srcOrd="0" destOrd="0" presId="urn:microsoft.com/office/officeart/2005/8/layout/vList4"/>
    <dgm:cxn modelId="{4B8192EA-7FF8-43ED-928E-43D467CB6244}" type="presOf" srcId="{A5E7CC7D-B756-41E5-B120-F22C3ABE1F41}" destId="{31379EF6-FB21-4769-AC28-00BDAEF1FFDF}" srcOrd="1" destOrd="0" presId="urn:microsoft.com/office/officeart/2005/8/layout/vList4"/>
    <dgm:cxn modelId="{4BC41618-E3BC-4281-AB1D-BE03A5BF43B3}" type="presParOf" srcId="{243D0BA8-B609-4BEE-A109-D847B3974A91}" destId="{8686009F-EE9C-4386-ACFE-19F4F17849BF}" srcOrd="0" destOrd="0" presId="urn:microsoft.com/office/officeart/2005/8/layout/vList4"/>
    <dgm:cxn modelId="{87147975-78D8-4BC3-9DAD-E7D4D3B266C0}" type="presParOf" srcId="{8686009F-EE9C-4386-ACFE-19F4F17849BF}" destId="{8172239F-C23D-4946-8925-0C674C08288E}" srcOrd="0" destOrd="0" presId="urn:microsoft.com/office/officeart/2005/8/layout/vList4"/>
    <dgm:cxn modelId="{4769B163-EEA4-4D05-ADF8-C4E0818A7A71}" type="presParOf" srcId="{8686009F-EE9C-4386-ACFE-19F4F17849BF}" destId="{6F00684C-3FD6-459B-9619-FEC3D1B6475C}" srcOrd="1" destOrd="0" presId="urn:microsoft.com/office/officeart/2005/8/layout/vList4"/>
    <dgm:cxn modelId="{ED4A24D3-F18E-4BCA-A2E7-1F45975A508C}" type="presParOf" srcId="{8686009F-EE9C-4386-ACFE-19F4F17849BF}" destId="{8A733A03-6337-43D2-9E73-CFCBA1E16B6D}" srcOrd="2" destOrd="0" presId="urn:microsoft.com/office/officeart/2005/8/layout/vList4"/>
    <dgm:cxn modelId="{C0AD100C-033C-4066-BC11-A2FAD17F6F22}" type="presParOf" srcId="{243D0BA8-B609-4BEE-A109-D847B3974A91}" destId="{A1AAD7D7-B297-471D-9EEA-80E7AE9E204F}" srcOrd="1" destOrd="0" presId="urn:microsoft.com/office/officeart/2005/8/layout/vList4"/>
    <dgm:cxn modelId="{30ABF267-CBD7-462A-9B6D-6EC0A57FA760}" type="presParOf" srcId="{243D0BA8-B609-4BEE-A109-D847B3974A91}" destId="{193A06CB-EEE8-4E7B-BB78-6B23B1CE4892}" srcOrd="2" destOrd="0" presId="urn:microsoft.com/office/officeart/2005/8/layout/vList4"/>
    <dgm:cxn modelId="{D1CDE2ED-E42E-4171-88F9-B0AEB88B2FC2}" type="presParOf" srcId="{193A06CB-EEE8-4E7B-BB78-6B23B1CE4892}" destId="{360EE137-417C-4D92-901B-2E198C5E7525}" srcOrd="0" destOrd="0" presId="urn:microsoft.com/office/officeart/2005/8/layout/vList4"/>
    <dgm:cxn modelId="{E50F8289-4162-4628-96CE-30997CFAFAAF}" type="presParOf" srcId="{193A06CB-EEE8-4E7B-BB78-6B23B1CE4892}" destId="{7895D843-615C-404D-8E99-62AA9EE11366}" srcOrd="1" destOrd="0" presId="urn:microsoft.com/office/officeart/2005/8/layout/vList4"/>
    <dgm:cxn modelId="{BF157A2C-5395-42E6-A73F-4E757EC8EE01}" type="presParOf" srcId="{193A06CB-EEE8-4E7B-BB78-6B23B1CE4892}" destId="{12064612-684D-4AC0-894A-685D00695CE2}" srcOrd="2" destOrd="0" presId="urn:microsoft.com/office/officeart/2005/8/layout/vList4"/>
    <dgm:cxn modelId="{D1FAB11F-EDA0-4E38-AD40-E53FEF29F39E}" type="presParOf" srcId="{243D0BA8-B609-4BEE-A109-D847B3974A91}" destId="{448D8EB0-8BD7-4902-AEF1-2293FFE7C0A6}" srcOrd="3" destOrd="0" presId="urn:microsoft.com/office/officeart/2005/8/layout/vList4"/>
    <dgm:cxn modelId="{3C288F94-8A7F-416E-B687-6538AF856EF8}" type="presParOf" srcId="{243D0BA8-B609-4BEE-A109-D847B3974A91}" destId="{DEE36F77-2DEB-421A-8B35-01F4C8B38CF4}" srcOrd="4" destOrd="0" presId="urn:microsoft.com/office/officeart/2005/8/layout/vList4"/>
    <dgm:cxn modelId="{5C37042E-8C39-426A-9FA9-77A010661DE2}" type="presParOf" srcId="{DEE36F77-2DEB-421A-8B35-01F4C8B38CF4}" destId="{8BAEDF7C-4B01-4DF5-8C05-A82A9B759F02}" srcOrd="0" destOrd="0" presId="urn:microsoft.com/office/officeart/2005/8/layout/vList4"/>
    <dgm:cxn modelId="{46DA8596-06DB-4FD0-A1B2-A63FD48A82AB}" type="presParOf" srcId="{DEE36F77-2DEB-421A-8B35-01F4C8B38CF4}" destId="{E02F7D61-89FD-40FE-AFE2-44057450B6A2}" srcOrd="1" destOrd="0" presId="urn:microsoft.com/office/officeart/2005/8/layout/vList4"/>
    <dgm:cxn modelId="{5A91A5F1-B6DB-4FE0-93BA-F8592298A4F6}" type="presParOf" srcId="{DEE36F77-2DEB-421A-8B35-01F4C8B38CF4}" destId="{31379EF6-FB21-4769-AC28-00BDAEF1FFD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86DAD0-1F44-4DBE-A016-88279C80A59A}" type="doc">
      <dgm:prSet loTypeId="urn:microsoft.com/office/officeart/2008/layout/VerticalCircleList" loCatId="list" qsTypeId="urn:microsoft.com/office/officeart/2005/8/quickstyle/simple4" qsCatId="simple" csTypeId="urn:microsoft.com/office/officeart/2005/8/colors/colorful1" csCatId="colorful" phldr="1"/>
      <dgm:spPr/>
      <dgm:t>
        <a:bodyPr/>
        <a:lstStyle/>
        <a:p>
          <a:endParaRPr lang="zh-TW" altLang="en-US"/>
        </a:p>
      </dgm:t>
    </dgm:pt>
    <dgm:pt modelId="{B3340EC6-ECAD-4B7D-99DC-5A0437FCC6EE}">
      <dgm:prSet phldrT="[文字]" custT="1"/>
      <dgm:spPr/>
      <dgm:t>
        <a:bodyPr/>
        <a:lstStyle/>
        <a:p>
          <a:r>
            <a:rPr lang="zh-TW" altLang="en-US" sz="6000" b="1" dirty="0">
              <a:solidFill>
                <a:srgbClr val="002060"/>
              </a:solidFill>
              <a:latin typeface="微軟正黑體" panose="020B0604030504040204" pitchFamily="34" charset="-120"/>
              <a:ea typeface="微軟正黑體" panose="020B0604030504040204" pitchFamily="34" charset="-120"/>
            </a:rPr>
            <a:t>倡導動物福利</a:t>
          </a:r>
        </a:p>
      </dgm:t>
    </dgm:pt>
    <dgm:pt modelId="{1D8A98AE-578C-406F-AF7D-17D79655A7ED}" type="parTrans" cxnId="{EEC73FFE-4FC2-438C-87E0-73578465DA45}">
      <dgm:prSet/>
      <dgm:spPr/>
      <dgm:t>
        <a:bodyPr/>
        <a:lstStyle/>
        <a:p>
          <a:endParaRPr lang="zh-TW" altLang="en-US"/>
        </a:p>
      </dgm:t>
    </dgm:pt>
    <dgm:pt modelId="{C86BA586-F6D0-453D-917C-9F380E02762F}" type="sibTrans" cxnId="{EEC73FFE-4FC2-438C-87E0-73578465DA45}">
      <dgm:prSet/>
      <dgm:spPr/>
      <dgm:t>
        <a:bodyPr/>
        <a:lstStyle/>
        <a:p>
          <a:endParaRPr lang="zh-TW" altLang="en-US"/>
        </a:p>
      </dgm:t>
    </dgm:pt>
    <dgm:pt modelId="{F1990696-4C6F-4196-B4A3-B3D96EBC9A40}">
      <dgm:prSet custT="1"/>
      <dgm:spPr/>
      <dgm:t>
        <a:bodyPr/>
        <a:lstStyle/>
        <a:p>
          <a:r>
            <a:rPr lang="zh-TW" altLang="en-US" sz="6000" b="1" dirty="0">
              <a:solidFill>
                <a:srgbClr val="002060"/>
              </a:solidFill>
              <a:latin typeface="微軟正黑體" panose="020B0604030504040204" pitchFamily="34" charset="-120"/>
              <a:ea typeface="微軟正黑體" panose="020B0604030504040204" pitchFamily="34" charset="-120"/>
            </a:rPr>
            <a:t>加強飼主責任</a:t>
          </a:r>
          <a:endParaRPr lang="en-US" altLang="zh-TW" sz="6000" b="1" dirty="0">
            <a:solidFill>
              <a:srgbClr val="002060"/>
            </a:solidFill>
            <a:latin typeface="微軟正黑體" panose="020B0604030504040204" pitchFamily="34" charset="-120"/>
            <a:ea typeface="微軟正黑體" panose="020B0604030504040204" pitchFamily="34" charset="-120"/>
          </a:endParaRPr>
        </a:p>
      </dgm:t>
    </dgm:pt>
    <dgm:pt modelId="{A0F95309-BBBA-4CF1-AF69-DC6F7C496DE3}" type="parTrans" cxnId="{4DD13EE3-F047-4923-8A13-F6629F983FE6}">
      <dgm:prSet/>
      <dgm:spPr/>
      <dgm:t>
        <a:bodyPr/>
        <a:lstStyle/>
        <a:p>
          <a:endParaRPr lang="zh-TW" altLang="en-US"/>
        </a:p>
      </dgm:t>
    </dgm:pt>
    <dgm:pt modelId="{CF748887-0211-4527-9486-79CE66945E9E}" type="sibTrans" cxnId="{4DD13EE3-F047-4923-8A13-F6629F983FE6}">
      <dgm:prSet/>
      <dgm:spPr/>
      <dgm:t>
        <a:bodyPr/>
        <a:lstStyle/>
        <a:p>
          <a:endParaRPr lang="zh-TW" altLang="en-US"/>
        </a:p>
      </dgm:t>
    </dgm:pt>
    <dgm:pt modelId="{D15DAE5D-92D9-407F-AA76-F9E915D2F8DD}" type="pres">
      <dgm:prSet presAssocID="{8086DAD0-1F44-4DBE-A016-88279C80A59A}" presName="Name0" presStyleCnt="0">
        <dgm:presLayoutVars>
          <dgm:dir/>
        </dgm:presLayoutVars>
      </dgm:prSet>
      <dgm:spPr/>
    </dgm:pt>
    <dgm:pt modelId="{AF0F781D-24CD-4C5C-AF22-EE80CF2F935F}" type="pres">
      <dgm:prSet presAssocID="{B3340EC6-ECAD-4B7D-99DC-5A0437FCC6EE}" presName="noChildren" presStyleCnt="0"/>
      <dgm:spPr/>
    </dgm:pt>
    <dgm:pt modelId="{5EC7AC13-BB07-4920-BF9D-97899235613A}" type="pres">
      <dgm:prSet presAssocID="{B3340EC6-ECAD-4B7D-99DC-5A0437FCC6EE}" presName="gap" presStyleCnt="0"/>
      <dgm:spPr/>
    </dgm:pt>
    <dgm:pt modelId="{43247CE0-D7D3-4BBA-9192-0967A7252CA8}" type="pres">
      <dgm:prSet presAssocID="{B3340EC6-ECAD-4B7D-99DC-5A0437FCC6EE}" presName="medCircle2" presStyleLbl="vennNode1" presStyleIdx="0" presStyleCnt="2"/>
      <dgm:spPr/>
    </dgm:pt>
    <dgm:pt modelId="{3DF8470E-8D7C-4B07-8BF8-004BC530D29B}" type="pres">
      <dgm:prSet presAssocID="{B3340EC6-ECAD-4B7D-99DC-5A0437FCC6EE}" presName="txLvlOnly1" presStyleLbl="revTx" presStyleIdx="0" presStyleCnt="2"/>
      <dgm:spPr/>
    </dgm:pt>
    <dgm:pt modelId="{FA781889-F99E-4036-BF48-1BC5879CAF00}" type="pres">
      <dgm:prSet presAssocID="{F1990696-4C6F-4196-B4A3-B3D96EBC9A40}" presName="noChildren" presStyleCnt="0"/>
      <dgm:spPr/>
    </dgm:pt>
    <dgm:pt modelId="{1741E531-56C8-4E84-9C66-D932B03AA593}" type="pres">
      <dgm:prSet presAssocID="{F1990696-4C6F-4196-B4A3-B3D96EBC9A40}" presName="gap" presStyleCnt="0"/>
      <dgm:spPr/>
    </dgm:pt>
    <dgm:pt modelId="{479CDCC5-ECEA-401F-82E1-C061A550D079}" type="pres">
      <dgm:prSet presAssocID="{F1990696-4C6F-4196-B4A3-B3D96EBC9A40}" presName="medCircle2" presStyleLbl="vennNode1" presStyleIdx="1" presStyleCnt="2"/>
      <dgm:spPr/>
    </dgm:pt>
    <dgm:pt modelId="{FC9E4ABB-41CB-4786-A9EF-A9DC1339687E}" type="pres">
      <dgm:prSet presAssocID="{F1990696-4C6F-4196-B4A3-B3D96EBC9A40}" presName="txLvlOnly1" presStyleLbl="revTx" presStyleIdx="1" presStyleCnt="2"/>
      <dgm:spPr/>
    </dgm:pt>
  </dgm:ptLst>
  <dgm:cxnLst>
    <dgm:cxn modelId="{08E1665D-418F-418A-A383-0B0A1BCA5464}" type="presOf" srcId="{8086DAD0-1F44-4DBE-A016-88279C80A59A}" destId="{D15DAE5D-92D9-407F-AA76-F9E915D2F8DD}" srcOrd="0" destOrd="0" presId="urn:microsoft.com/office/officeart/2008/layout/VerticalCircleList"/>
    <dgm:cxn modelId="{2AA6BD75-389C-49BE-A898-71A47DB07625}" type="presOf" srcId="{B3340EC6-ECAD-4B7D-99DC-5A0437FCC6EE}" destId="{3DF8470E-8D7C-4B07-8BF8-004BC530D29B}" srcOrd="0" destOrd="0" presId="urn:microsoft.com/office/officeart/2008/layout/VerticalCircleList"/>
    <dgm:cxn modelId="{3E2CE8A7-70C0-4F15-A625-C091251825A7}" type="presOf" srcId="{F1990696-4C6F-4196-B4A3-B3D96EBC9A40}" destId="{FC9E4ABB-41CB-4786-A9EF-A9DC1339687E}" srcOrd="0" destOrd="0" presId="urn:microsoft.com/office/officeart/2008/layout/VerticalCircleList"/>
    <dgm:cxn modelId="{4DD13EE3-F047-4923-8A13-F6629F983FE6}" srcId="{8086DAD0-1F44-4DBE-A016-88279C80A59A}" destId="{F1990696-4C6F-4196-B4A3-B3D96EBC9A40}" srcOrd="1" destOrd="0" parTransId="{A0F95309-BBBA-4CF1-AF69-DC6F7C496DE3}" sibTransId="{CF748887-0211-4527-9486-79CE66945E9E}"/>
    <dgm:cxn modelId="{EEC73FFE-4FC2-438C-87E0-73578465DA45}" srcId="{8086DAD0-1F44-4DBE-A016-88279C80A59A}" destId="{B3340EC6-ECAD-4B7D-99DC-5A0437FCC6EE}" srcOrd="0" destOrd="0" parTransId="{1D8A98AE-578C-406F-AF7D-17D79655A7ED}" sibTransId="{C86BA586-F6D0-453D-917C-9F380E02762F}"/>
    <dgm:cxn modelId="{2C38B3FB-7B35-46AB-8BFB-8A4A69AEE81B}" type="presParOf" srcId="{D15DAE5D-92D9-407F-AA76-F9E915D2F8DD}" destId="{AF0F781D-24CD-4C5C-AF22-EE80CF2F935F}" srcOrd="0" destOrd="0" presId="urn:microsoft.com/office/officeart/2008/layout/VerticalCircleList"/>
    <dgm:cxn modelId="{12013AD9-CB2D-4039-9A28-7BAF026656BA}" type="presParOf" srcId="{AF0F781D-24CD-4C5C-AF22-EE80CF2F935F}" destId="{5EC7AC13-BB07-4920-BF9D-97899235613A}" srcOrd="0" destOrd="0" presId="urn:microsoft.com/office/officeart/2008/layout/VerticalCircleList"/>
    <dgm:cxn modelId="{71DD6835-4ABA-4574-B6D9-6F818558DF15}" type="presParOf" srcId="{AF0F781D-24CD-4C5C-AF22-EE80CF2F935F}" destId="{43247CE0-D7D3-4BBA-9192-0967A7252CA8}" srcOrd="1" destOrd="0" presId="urn:microsoft.com/office/officeart/2008/layout/VerticalCircleList"/>
    <dgm:cxn modelId="{BCAA56C1-2CED-456D-B18B-E48487CFDF64}" type="presParOf" srcId="{AF0F781D-24CD-4C5C-AF22-EE80CF2F935F}" destId="{3DF8470E-8D7C-4B07-8BF8-004BC530D29B}" srcOrd="2" destOrd="0" presId="urn:microsoft.com/office/officeart/2008/layout/VerticalCircleList"/>
    <dgm:cxn modelId="{2D4CC9D0-8AEA-44B3-82E0-8D8E0F389F42}" type="presParOf" srcId="{D15DAE5D-92D9-407F-AA76-F9E915D2F8DD}" destId="{FA781889-F99E-4036-BF48-1BC5879CAF00}" srcOrd="1" destOrd="0" presId="urn:microsoft.com/office/officeart/2008/layout/VerticalCircleList"/>
    <dgm:cxn modelId="{A3741D8B-0A38-4DE4-AE9B-C29DBA875EE0}" type="presParOf" srcId="{FA781889-F99E-4036-BF48-1BC5879CAF00}" destId="{1741E531-56C8-4E84-9C66-D932B03AA593}" srcOrd="0" destOrd="0" presId="urn:microsoft.com/office/officeart/2008/layout/VerticalCircleList"/>
    <dgm:cxn modelId="{5BC4786B-8190-4E4E-8750-2BAA11518E2E}" type="presParOf" srcId="{FA781889-F99E-4036-BF48-1BC5879CAF00}" destId="{479CDCC5-ECEA-401F-82E1-C061A550D079}" srcOrd="1" destOrd="0" presId="urn:microsoft.com/office/officeart/2008/layout/VerticalCircleList"/>
    <dgm:cxn modelId="{E315F6A2-6072-4CFD-B6D5-B2531E2348B3}" type="presParOf" srcId="{FA781889-F99E-4036-BF48-1BC5879CAF00}" destId="{FC9E4ABB-41CB-4786-A9EF-A9DC1339687E}"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5CAE12-7C2E-4005-857E-765414B835A0}" type="doc">
      <dgm:prSet loTypeId="urn:microsoft.com/office/officeart/2009/3/layout/SubStepProcess" loCatId="process" qsTypeId="urn:microsoft.com/office/officeart/2005/8/quickstyle/simple1" qsCatId="simple" csTypeId="urn:microsoft.com/office/officeart/2005/8/colors/colorful1" csCatId="colorful" phldr="1"/>
      <dgm:spPr/>
      <dgm:t>
        <a:bodyPr/>
        <a:lstStyle/>
        <a:p>
          <a:endParaRPr lang="zh-TW" altLang="en-US"/>
        </a:p>
      </dgm:t>
    </dgm:pt>
    <dgm:pt modelId="{8B79EB9C-6C4B-4F9A-AEF3-6E9DAF892EDA}">
      <dgm:prSet phldrT="[文字]"/>
      <dgm:spPr/>
      <dgm:t>
        <a:bodyPr/>
        <a:lstStyle/>
        <a:p>
          <a:pPr algn="l"/>
          <a:r>
            <a:rPr lang="en-US" altLang="zh-TW" dirty="0">
              <a:latin typeface="微軟正黑體" panose="020B0604030504040204" pitchFamily="34" charset="-120"/>
              <a:ea typeface="微軟正黑體" panose="020B0604030504040204" pitchFamily="34" charset="-120"/>
            </a:rPr>
            <a:t>106-1</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同伴動物與我</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動物福利學</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動物福利學</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實作課</a:t>
          </a:r>
        </a:p>
      </dgm:t>
    </dgm:pt>
    <dgm:pt modelId="{51A979F3-3FAB-4266-A6D1-3D8E3D246B59}" type="parTrans" cxnId="{B27D8A4D-8BB7-4F59-AC06-303101B2E311}">
      <dgm:prSet/>
      <dgm:spPr/>
      <dgm:t>
        <a:bodyPr/>
        <a:lstStyle/>
        <a:p>
          <a:endParaRPr lang="zh-TW" altLang="en-US"/>
        </a:p>
      </dgm:t>
    </dgm:pt>
    <dgm:pt modelId="{30903708-E655-4E9F-A592-AD320C10CE1C}" type="sibTrans" cxnId="{B27D8A4D-8BB7-4F59-AC06-303101B2E311}">
      <dgm:prSet/>
      <dgm:spPr/>
      <dgm:t>
        <a:bodyPr/>
        <a:lstStyle/>
        <a:p>
          <a:endParaRPr lang="zh-TW" altLang="en-US"/>
        </a:p>
      </dgm:t>
    </dgm:pt>
    <dgm:pt modelId="{11D08089-724F-4C0E-8DED-CE5FF6255DE3}">
      <dgm:prSet/>
      <dgm:spPr/>
      <dgm:t>
        <a:bodyPr/>
        <a:lstStyle/>
        <a:p>
          <a:pPr algn="l"/>
          <a:r>
            <a:rPr lang="en-US" altLang="zh-TW" dirty="0">
              <a:latin typeface="微軟正黑體" panose="020B0604030504040204" pitchFamily="34" charset="-120"/>
              <a:ea typeface="微軟正黑體" panose="020B0604030504040204" pitchFamily="34" charset="-120"/>
            </a:rPr>
            <a:t>106-2 </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動物福利學實作課</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動物友善校園</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生活養雞學</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輔療雞育成</a:t>
          </a:r>
          <a:endParaRPr lang="en-US" altLang="zh-TW" dirty="0">
            <a:latin typeface="微軟正黑體" panose="020B0604030504040204" pitchFamily="34" charset="-120"/>
            <a:ea typeface="微軟正黑體" panose="020B0604030504040204" pitchFamily="34" charset="-120"/>
          </a:endParaRPr>
        </a:p>
      </dgm:t>
    </dgm:pt>
    <dgm:pt modelId="{B1E1187D-EA58-4BA9-9445-704A8B7F403E}" type="parTrans" cxnId="{4F16DFB8-86C5-42DA-9AE8-E19DE9839077}">
      <dgm:prSet/>
      <dgm:spPr/>
      <dgm:t>
        <a:bodyPr/>
        <a:lstStyle/>
        <a:p>
          <a:endParaRPr lang="zh-TW" altLang="en-US"/>
        </a:p>
      </dgm:t>
    </dgm:pt>
    <dgm:pt modelId="{F7B693B0-21A0-4EA1-AF47-79218D7E6896}" type="sibTrans" cxnId="{4F16DFB8-86C5-42DA-9AE8-E19DE9839077}">
      <dgm:prSet/>
      <dgm:spPr/>
      <dgm:t>
        <a:bodyPr/>
        <a:lstStyle/>
        <a:p>
          <a:endParaRPr lang="zh-TW" altLang="en-US"/>
        </a:p>
      </dgm:t>
    </dgm:pt>
    <dgm:pt modelId="{EF9C5130-B946-4A49-BB66-ADBE9ED2AAAB}">
      <dgm:prSet/>
      <dgm:spPr/>
      <dgm:t>
        <a:bodyPr/>
        <a:lstStyle/>
        <a:p>
          <a:pPr algn="l"/>
          <a:r>
            <a:rPr lang="en-US" altLang="zh-TW" dirty="0">
              <a:latin typeface="微軟正黑體" panose="020B0604030504040204" pitchFamily="34" charset="-120"/>
              <a:ea typeface="微軟正黑體" panose="020B0604030504040204" pitchFamily="34" charset="-120"/>
            </a:rPr>
            <a:t>107-1</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同伴動物與我</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動物福利學</a:t>
          </a:r>
          <a:endParaRPr lang="en-US" altLang="zh-TW" dirty="0">
            <a:latin typeface="微軟正黑體" panose="020B0604030504040204" pitchFamily="34" charset="-120"/>
            <a:ea typeface="微軟正黑體" panose="020B0604030504040204" pitchFamily="34" charset="-120"/>
          </a:endParaRPr>
        </a:p>
      </dgm:t>
    </dgm:pt>
    <dgm:pt modelId="{FA87DB3B-A324-43DE-B8DF-F86C850FA667}" type="parTrans" cxnId="{AB09A2C2-8BE8-4147-80A5-05A8363A19A1}">
      <dgm:prSet/>
      <dgm:spPr/>
      <dgm:t>
        <a:bodyPr/>
        <a:lstStyle/>
        <a:p>
          <a:endParaRPr lang="zh-TW" altLang="en-US"/>
        </a:p>
      </dgm:t>
    </dgm:pt>
    <dgm:pt modelId="{86A6A0C3-21F8-4102-AFD1-8B0203E83BAE}" type="sibTrans" cxnId="{AB09A2C2-8BE8-4147-80A5-05A8363A19A1}">
      <dgm:prSet/>
      <dgm:spPr/>
      <dgm:t>
        <a:bodyPr/>
        <a:lstStyle/>
        <a:p>
          <a:endParaRPr lang="zh-TW" altLang="en-US"/>
        </a:p>
      </dgm:t>
    </dgm:pt>
    <dgm:pt modelId="{F78236B5-872F-4527-B81B-B7E6E24E109E}" type="pres">
      <dgm:prSet presAssocID="{B75CAE12-7C2E-4005-857E-765414B835A0}" presName="Name0" presStyleCnt="0">
        <dgm:presLayoutVars>
          <dgm:chMax val="7"/>
          <dgm:dir/>
          <dgm:animOne val="branch"/>
        </dgm:presLayoutVars>
      </dgm:prSet>
      <dgm:spPr/>
    </dgm:pt>
    <dgm:pt modelId="{94B1AE91-3E1C-4BF7-96EF-EF50D0621F3A}" type="pres">
      <dgm:prSet presAssocID="{8B79EB9C-6C4B-4F9A-AEF3-6E9DAF892EDA}" presName="parTx1" presStyleLbl="node1" presStyleIdx="0" presStyleCnt="3"/>
      <dgm:spPr/>
    </dgm:pt>
    <dgm:pt modelId="{03FF82CC-E4FE-4E33-A6A2-43821D745B52}" type="pres">
      <dgm:prSet presAssocID="{11D08089-724F-4C0E-8DED-CE5FF6255DE3}" presName="parTx2" presStyleLbl="node1" presStyleIdx="1" presStyleCnt="3"/>
      <dgm:spPr/>
    </dgm:pt>
    <dgm:pt modelId="{D04FA2BD-4921-4997-BBD6-B4E619F931DF}" type="pres">
      <dgm:prSet presAssocID="{EF9C5130-B946-4A49-BB66-ADBE9ED2AAAB}" presName="parTx3" presStyleLbl="node1" presStyleIdx="2" presStyleCnt="3"/>
      <dgm:spPr/>
    </dgm:pt>
  </dgm:ptLst>
  <dgm:cxnLst>
    <dgm:cxn modelId="{4628F207-27FF-4E3B-ACDB-045A5AE90F6C}" type="presOf" srcId="{EF9C5130-B946-4A49-BB66-ADBE9ED2AAAB}" destId="{D04FA2BD-4921-4997-BBD6-B4E619F931DF}" srcOrd="0" destOrd="0" presId="urn:microsoft.com/office/officeart/2009/3/layout/SubStepProcess"/>
    <dgm:cxn modelId="{F2893A0D-6222-410C-BB8E-73438C41AB61}" type="presOf" srcId="{11D08089-724F-4C0E-8DED-CE5FF6255DE3}" destId="{03FF82CC-E4FE-4E33-A6A2-43821D745B52}" srcOrd="0" destOrd="0" presId="urn:microsoft.com/office/officeart/2009/3/layout/SubStepProcess"/>
    <dgm:cxn modelId="{B27D8A4D-8BB7-4F59-AC06-303101B2E311}" srcId="{B75CAE12-7C2E-4005-857E-765414B835A0}" destId="{8B79EB9C-6C4B-4F9A-AEF3-6E9DAF892EDA}" srcOrd="0" destOrd="0" parTransId="{51A979F3-3FAB-4266-A6D1-3D8E3D246B59}" sibTransId="{30903708-E655-4E9F-A592-AD320C10CE1C}"/>
    <dgm:cxn modelId="{09844659-4227-4EA8-AF43-1CC0E5499568}" type="presOf" srcId="{8B79EB9C-6C4B-4F9A-AEF3-6E9DAF892EDA}" destId="{94B1AE91-3E1C-4BF7-96EF-EF50D0621F3A}" srcOrd="0" destOrd="0" presId="urn:microsoft.com/office/officeart/2009/3/layout/SubStepProcess"/>
    <dgm:cxn modelId="{4F16DFB8-86C5-42DA-9AE8-E19DE9839077}" srcId="{B75CAE12-7C2E-4005-857E-765414B835A0}" destId="{11D08089-724F-4C0E-8DED-CE5FF6255DE3}" srcOrd="1" destOrd="0" parTransId="{B1E1187D-EA58-4BA9-9445-704A8B7F403E}" sibTransId="{F7B693B0-21A0-4EA1-AF47-79218D7E6896}"/>
    <dgm:cxn modelId="{AB09A2C2-8BE8-4147-80A5-05A8363A19A1}" srcId="{B75CAE12-7C2E-4005-857E-765414B835A0}" destId="{EF9C5130-B946-4A49-BB66-ADBE9ED2AAAB}" srcOrd="2" destOrd="0" parTransId="{FA87DB3B-A324-43DE-B8DF-F86C850FA667}" sibTransId="{86A6A0C3-21F8-4102-AFD1-8B0203E83BAE}"/>
    <dgm:cxn modelId="{9AF018D7-58D5-4A03-8469-5935537CBF22}" type="presOf" srcId="{B75CAE12-7C2E-4005-857E-765414B835A0}" destId="{F78236B5-872F-4527-B81B-B7E6E24E109E}" srcOrd="0" destOrd="0" presId="urn:microsoft.com/office/officeart/2009/3/layout/SubStepProcess"/>
    <dgm:cxn modelId="{55B4FE04-B9BC-4B5A-AADD-A5B169AC5815}" type="presParOf" srcId="{F78236B5-872F-4527-B81B-B7E6E24E109E}" destId="{94B1AE91-3E1C-4BF7-96EF-EF50D0621F3A}" srcOrd="0" destOrd="0" presId="urn:microsoft.com/office/officeart/2009/3/layout/SubStepProcess"/>
    <dgm:cxn modelId="{A0B181E0-4E37-4AB0-BF92-296C9EC9A9CD}" type="presParOf" srcId="{F78236B5-872F-4527-B81B-B7E6E24E109E}" destId="{03FF82CC-E4FE-4E33-A6A2-43821D745B52}" srcOrd="1" destOrd="0" presId="urn:microsoft.com/office/officeart/2009/3/layout/SubStepProcess"/>
    <dgm:cxn modelId="{036E33ED-62B0-42B7-92FB-C0D5D7BAEF04}" type="presParOf" srcId="{F78236B5-872F-4527-B81B-B7E6E24E109E}" destId="{D04FA2BD-4921-4997-BBD6-B4E619F931DF}" srcOrd="2"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7EBFC9-8BF0-4600-B88E-C8CDB2729776}"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zh-TW" altLang="en-US"/>
        </a:p>
      </dgm:t>
    </dgm:pt>
    <dgm:pt modelId="{0F4FC4AA-553C-40CD-98B3-68812C52E26A}">
      <dgm:prSet phldrT="[文字]"/>
      <dgm:spPr/>
      <dgm:t>
        <a:bodyPr/>
        <a:lstStyle/>
        <a:p>
          <a:r>
            <a:rPr lang="zh-TW" dirty="0">
              <a:latin typeface="微軟正黑體" panose="020B0604030504040204" pitchFamily="34" charset="-120"/>
              <a:ea typeface="微軟正黑體" panose="020B0604030504040204" pitchFamily="34" charset="-120"/>
            </a:rPr>
            <a:t>隔間方式易讓狗跑出去</a:t>
          </a:r>
          <a:endParaRPr lang="zh-TW" altLang="en-US" dirty="0">
            <a:latin typeface="微軟正黑體" panose="020B0604030504040204" pitchFamily="34" charset="-120"/>
            <a:ea typeface="微軟正黑體" panose="020B0604030504040204" pitchFamily="34" charset="-120"/>
          </a:endParaRPr>
        </a:p>
      </dgm:t>
    </dgm:pt>
    <dgm:pt modelId="{D977F4DB-D4E7-4CE9-9D1A-5781FA8DCFA0}" type="parTrans" cxnId="{88BACC3E-0127-4034-8D11-1899F1D497E5}">
      <dgm:prSet/>
      <dgm:spPr/>
      <dgm:t>
        <a:bodyPr/>
        <a:lstStyle/>
        <a:p>
          <a:endParaRPr lang="zh-TW" altLang="en-US"/>
        </a:p>
      </dgm:t>
    </dgm:pt>
    <dgm:pt modelId="{14E1898B-3682-4169-9C1F-D33D3E6118CE}" type="sibTrans" cxnId="{88BACC3E-0127-4034-8D11-1899F1D497E5}">
      <dgm:prSet/>
      <dgm:spPr/>
      <dgm:t>
        <a:bodyPr/>
        <a:lstStyle/>
        <a:p>
          <a:endParaRPr lang="zh-TW" altLang="en-US"/>
        </a:p>
      </dgm:t>
    </dgm:pt>
    <dgm:pt modelId="{985A58D7-AAD8-4F67-9ABA-6CA6B1EBE9A1}">
      <dgm:prSet/>
      <dgm:spPr/>
      <dgm:t>
        <a:bodyPr/>
        <a:lstStyle/>
        <a:p>
          <a:r>
            <a:rPr lang="zh-TW">
              <a:latin typeface="微軟正黑體" panose="020B0604030504040204" pitchFamily="34" charset="-120"/>
              <a:ea typeface="微軟正黑體" panose="020B0604030504040204" pitchFamily="34" charset="-120"/>
            </a:rPr>
            <a:t>陽台欄杆空隙大</a:t>
          </a:r>
        </a:p>
      </dgm:t>
    </dgm:pt>
    <dgm:pt modelId="{C906F983-EEFE-4369-BB82-10336FC36F2E}" type="parTrans" cxnId="{66AA406F-548C-4857-A955-39EE0A4EF533}">
      <dgm:prSet/>
      <dgm:spPr/>
      <dgm:t>
        <a:bodyPr/>
        <a:lstStyle/>
        <a:p>
          <a:endParaRPr lang="zh-TW" altLang="en-US"/>
        </a:p>
      </dgm:t>
    </dgm:pt>
    <dgm:pt modelId="{2E9811E3-E915-4C13-B26F-7CAC8A4B69A5}" type="sibTrans" cxnId="{66AA406F-548C-4857-A955-39EE0A4EF533}">
      <dgm:prSet/>
      <dgm:spPr/>
      <dgm:t>
        <a:bodyPr/>
        <a:lstStyle/>
        <a:p>
          <a:endParaRPr lang="zh-TW" altLang="en-US"/>
        </a:p>
      </dgm:t>
    </dgm:pt>
    <dgm:pt modelId="{3C0F49FE-158A-4167-9586-2AF0B4ACCB61}">
      <dgm:prSet/>
      <dgm:spPr/>
      <dgm:t>
        <a:bodyPr/>
        <a:lstStyle/>
        <a:p>
          <a:r>
            <a:rPr lang="zh-TW">
              <a:latin typeface="微軟正黑體" panose="020B0604030504040204" pitchFamily="34" charset="-120"/>
              <a:ea typeface="微軟正黑體" panose="020B0604030504040204" pitchFamily="34" charset="-120"/>
            </a:rPr>
            <a:t>窗戶過低</a:t>
          </a:r>
        </a:p>
      </dgm:t>
    </dgm:pt>
    <dgm:pt modelId="{15AFE87A-18D9-4425-8FD8-20F2B1F78095}" type="parTrans" cxnId="{F3257362-CC8F-4F36-8A46-4E1C47A3DBEA}">
      <dgm:prSet/>
      <dgm:spPr/>
      <dgm:t>
        <a:bodyPr/>
        <a:lstStyle/>
        <a:p>
          <a:endParaRPr lang="zh-TW" altLang="en-US"/>
        </a:p>
      </dgm:t>
    </dgm:pt>
    <dgm:pt modelId="{910F5E86-9E2C-4BC3-B8C1-BA656561A639}" type="sibTrans" cxnId="{F3257362-CC8F-4F36-8A46-4E1C47A3DBEA}">
      <dgm:prSet/>
      <dgm:spPr/>
      <dgm:t>
        <a:bodyPr/>
        <a:lstStyle/>
        <a:p>
          <a:endParaRPr lang="zh-TW" altLang="en-US"/>
        </a:p>
      </dgm:t>
    </dgm:pt>
    <dgm:pt modelId="{C478E6C7-29C0-4069-A00B-54B187A256A3}">
      <dgm:prSet/>
      <dgm:spPr/>
      <dgm:t>
        <a:bodyPr/>
        <a:lstStyle/>
        <a:p>
          <a:r>
            <a:rPr lang="zh-TW" dirty="0">
              <a:latin typeface="微軟正黑體" panose="020B0604030504040204" pitchFamily="34" charset="-120"/>
              <a:ea typeface="微軟正黑體" panose="020B0604030504040204" pitchFamily="34" charset="-120"/>
            </a:rPr>
            <a:t>陽台上的電器</a:t>
          </a:r>
          <a:r>
            <a:rPr lang="en-US" dirty="0">
              <a:latin typeface="微軟正黑體" panose="020B0604030504040204" pitchFamily="34" charset="-120"/>
              <a:ea typeface="微軟正黑體" panose="020B0604030504040204" pitchFamily="34" charset="-120"/>
            </a:rPr>
            <a:t>(</a:t>
          </a:r>
          <a:r>
            <a:rPr lang="zh-TW" dirty="0">
              <a:latin typeface="微軟正黑體" panose="020B0604030504040204" pitchFamily="34" charset="-120"/>
              <a:ea typeface="微軟正黑體" panose="020B0604030504040204" pitchFamily="34" charset="-120"/>
            </a:rPr>
            <a:t>水火電</a:t>
          </a:r>
          <a:r>
            <a:rPr lang="en-US"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4A321CDD-C17A-4669-AC0F-64B61CC509E4}" type="parTrans" cxnId="{ABFD584D-F274-4A8F-8241-9828B0002094}">
      <dgm:prSet/>
      <dgm:spPr/>
      <dgm:t>
        <a:bodyPr/>
        <a:lstStyle/>
        <a:p>
          <a:endParaRPr lang="zh-TW" altLang="en-US"/>
        </a:p>
      </dgm:t>
    </dgm:pt>
    <dgm:pt modelId="{973C7056-9E12-407E-A362-6DD65B1031AB}" type="sibTrans" cxnId="{ABFD584D-F274-4A8F-8241-9828B0002094}">
      <dgm:prSet/>
      <dgm:spPr/>
      <dgm:t>
        <a:bodyPr/>
        <a:lstStyle/>
        <a:p>
          <a:endParaRPr lang="zh-TW" altLang="en-US"/>
        </a:p>
      </dgm:t>
    </dgm:pt>
    <dgm:pt modelId="{DCB14766-2FB1-4FF8-A28F-C6D1A032BDAF}">
      <dgm:prSet/>
      <dgm:spPr/>
      <dgm:t>
        <a:bodyPr/>
        <a:lstStyle/>
        <a:p>
          <a:r>
            <a:rPr lang="zh-TW" dirty="0">
              <a:latin typeface="微軟正黑體" panose="020B0604030504040204" pitchFamily="34" charset="-120"/>
              <a:ea typeface="微軟正黑體" panose="020B0604030504040204" pitchFamily="34" charset="-120"/>
            </a:rPr>
            <a:t>公共區域台階高</a:t>
          </a:r>
        </a:p>
      </dgm:t>
    </dgm:pt>
    <dgm:pt modelId="{FBFCD0C2-0A16-4748-A339-0EA840E5BB00}" type="parTrans" cxnId="{C05D034D-C31B-493E-93B8-5B42ADDC38FD}">
      <dgm:prSet/>
      <dgm:spPr/>
      <dgm:t>
        <a:bodyPr/>
        <a:lstStyle/>
        <a:p>
          <a:endParaRPr lang="zh-TW" altLang="en-US"/>
        </a:p>
      </dgm:t>
    </dgm:pt>
    <dgm:pt modelId="{4A5C01AF-E8C7-4987-AB65-C991DB6C4E93}" type="sibTrans" cxnId="{C05D034D-C31B-493E-93B8-5B42ADDC38FD}">
      <dgm:prSet/>
      <dgm:spPr/>
      <dgm:t>
        <a:bodyPr/>
        <a:lstStyle/>
        <a:p>
          <a:endParaRPr lang="zh-TW" altLang="en-US"/>
        </a:p>
      </dgm:t>
    </dgm:pt>
    <dgm:pt modelId="{25380C51-6ACB-4878-9D43-FB2E05F69DED}">
      <dgm:prSet/>
      <dgm:spPr/>
      <dgm:t>
        <a:bodyPr/>
        <a:lstStyle/>
        <a:p>
          <a:r>
            <a:rPr lang="zh-TW" dirty="0">
              <a:latin typeface="微軟正黑體" panose="020B0604030504040204" pitchFamily="34" charset="-120"/>
              <a:ea typeface="微軟正黑體" panose="020B0604030504040204" pitchFamily="34" charset="-120"/>
            </a:rPr>
            <a:t>樓梯間雜物多</a:t>
          </a:r>
        </a:p>
      </dgm:t>
    </dgm:pt>
    <dgm:pt modelId="{04A073BE-9329-4DE2-8C5C-838B54795B44}" type="parTrans" cxnId="{CDE32667-D6C2-4E54-B1AF-61D4B313CC7A}">
      <dgm:prSet/>
      <dgm:spPr/>
      <dgm:t>
        <a:bodyPr/>
        <a:lstStyle/>
        <a:p>
          <a:endParaRPr lang="zh-TW" altLang="en-US"/>
        </a:p>
      </dgm:t>
    </dgm:pt>
    <dgm:pt modelId="{AEBD5AA9-DE44-4C38-A4F5-0FB43C8B1DB1}" type="sibTrans" cxnId="{CDE32667-D6C2-4E54-B1AF-61D4B313CC7A}">
      <dgm:prSet/>
      <dgm:spPr/>
      <dgm:t>
        <a:bodyPr/>
        <a:lstStyle/>
        <a:p>
          <a:endParaRPr lang="zh-TW" altLang="en-US"/>
        </a:p>
      </dgm:t>
    </dgm:pt>
    <dgm:pt modelId="{897C661E-6E3B-4E36-9962-D2C7CB7DFD38}">
      <dgm:prSet/>
      <dgm:spPr/>
      <dgm:t>
        <a:bodyPr/>
        <a:lstStyle/>
        <a:p>
          <a:r>
            <a:rPr lang="zh-TW" dirty="0">
              <a:latin typeface="微軟正黑體" panose="020B0604030504040204" pitchFamily="34" charset="-120"/>
              <a:ea typeface="微軟正黑體" panose="020B0604030504040204" pitchFamily="34" charset="-120"/>
            </a:rPr>
            <a:t>洗澡間設計</a:t>
          </a:r>
          <a:endParaRPr lang="zh-TW" altLang="en-US" dirty="0">
            <a:latin typeface="微軟正黑體" panose="020B0604030504040204" pitchFamily="34" charset="-120"/>
            <a:ea typeface="微軟正黑體" panose="020B0604030504040204" pitchFamily="34" charset="-120"/>
          </a:endParaRPr>
        </a:p>
      </dgm:t>
    </dgm:pt>
    <dgm:pt modelId="{C826360B-C8B2-422A-A262-5A297A4CAD4C}" type="parTrans" cxnId="{2D5B5F70-D11F-469C-B8F7-1AE74B995652}">
      <dgm:prSet/>
      <dgm:spPr/>
      <dgm:t>
        <a:bodyPr/>
        <a:lstStyle/>
        <a:p>
          <a:endParaRPr lang="zh-TW" altLang="en-US"/>
        </a:p>
      </dgm:t>
    </dgm:pt>
    <dgm:pt modelId="{19AC4E97-4267-4406-9008-92BCA0445AA5}" type="sibTrans" cxnId="{2D5B5F70-D11F-469C-B8F7-1AE74B995652}">
      <dgm:prSet/>
      <dgm:spPr/>
      <dgm:t>
        <a:bodyPr/>
        <a:lstStyle/>
        <a:p>
          <a:endParaRPr lang="zh-TW" altLang="en-US"/>
        </a:p>
      </dgm:t>
    </dgm:pt>
    <dgm:pt modelId="{4164C275-404A-4150-B44B-04D232A9DBDD}">
      <dgm:prSet/>
      <dgm:spPr/>
      <dgm:t>
        <a:bodyPr/>
        <a:lstStyle/>
        <a:p>
          <a:r>
            <a:rPr lang="zh-TW" altLang="en-US" dirty="0">
              <a:latin typeface="微軟正黑體" panose="020B0604030504040204" pitchFamily="34" charset="-120"/>
              <a:ea typeface="微軟正黑體" panose="020B0604030504040204" pitchFamily="34" charset="-120"/>
            </a:rPr>
            <a:t>室內通風不良</a:t>
          </a:r>
        </a:p>
      </dgm:t>
    </dgm:pt>
    <dgm:pt modelId="{FBF2B708-1258-4D7F-AF21-23F33D5D0E1F}" type="parTrans" cxnId="{BFB1C149-DFA0-4346-805F-7EDC700158C5}">
      <dgm:prSet/>
      <dgm:spPr/>
      <dgm:t>
        <a:bodyPr/>
        <a:lstStyle/>
        <a:p>
          <a:endParaRPr lang="zh-TW" altLang="en-US"/>
        </a:p>
      </dgm:t>
    </dgm:pt>
    <dgm:pt modelId="{F04A9325-0DC6-4F48-A959-1BA3F508CE19}" type="sibTrans" cxnId="{BFB1C149-DFA0-4346-805F-7EDC700158C5}">
      <dgm:prSet/>
      <dgm:spPr/>
      <dgm:t>
        <a:bodyPr/>
        <a:lstStyle/>
        <a:p>
          <a:endParaRPr lang="zh-TW" altLang="en-US"/>
        </a:p>
      </dgm:t>
    </dgm:pt>
    <dgm:pt modelId="{BFC1E5F9-F0A0-4852-979E-4B43CF916B04}">
      <dgm:prSet/>
      <dgm:spPr/>
      <dgm:t>
        <a:bodyPr/>
        <a:lstStyle/>
        <a:p>
          <a:r>
            <a:rPr lang="zh-TW" altLang="en-US" dirty="0">
              <a:latin typeface="微軟正黑體" panose="020B0604030504040204" pitchFamily="34" charset="-120"/>
              <a:ea typeface="微軟正黑體" panose="020B0604030504040204" pitchFamily="34" charset="-120"/>
            </a:rPr>
            <a:t>電線管線外露</a:t>
          </a:r>
        </a:p>
      </dgm:t>
    </dgm:pt>
    <dgm:pt modelId="{E8516FBA-D144-4B99-819E-6333C6A0C0BC}" type="parTrans" cxnId="{EE68DAFC-91A1-442D-833B-7FFDD6298D2A}">
      <dgm:prSet/>
      <dgm:spPr/>
      <dgm:t>
        <a:bodyPr/>
        <a:lstStyle/>
        <a:p>
          <a:endParaRPr lang="zh-TW" altLang="en-US"/>
        </a:p>
      </dgm:t>
    </dgm:pt>
    <dgm:pt modelId="{DCC7C6AF-2897-44EB-8EC2-44AEBCD69014}" type="sibTrans" cxnId="{EE68DAFC-91A1-442D-833B-7FFDD6298D2A}">
      <dgm:prSet/>
      <dgm:spPr/>
      <dgm:t>
        <a:bodyPr/>
        <a:lstStyle/>
        <a:p>
          <a:endParaRPr lang="zh-TW" altLang="en-US"/>
        </a:p>
      </dgm:t>
    </dgm:pt>
    <dgm:pt modelId="{9680A027-569C-4FB5-9734-C5FDBD05CA52}">
      <dgm:prSet/>
      <dgm:spPr/>
      <dgm:t>
        <a:bodyPr/>
        <a:lstStyle/>
        <a:p>
          <a:r>
            <a:rPr lang="zh-TW" altLang="en-US" dirty="0">
              <a:latin typeface="微軟正黑體" panose="020B0604030504040204" pitchFamily="34" charset="-120"/>
              <a:ea typeface="微軟正黑體" panose="020B0604030504040204" pitchFamily="34" charset="-120"/>
            </a:rPr>
            <a:t>天花板油漆剝落</a:t>
          </a:r>
        </a:p>
      </dgm:t>
    </dgm:pt>
    <dgm:pt modelId="{2071B111-55EE-4FE2-B7D5-F019EB0580F6}" type="parTrans" cxnId="{A9EFCBD1-39F1-4BC1-9D8C-CE672B9ED855}">
      <dgm:prSet/>
      <dgm:spPr/>
      <dgm:t>
        <a:bodyPr/>
        <a:lstStyle/>
        <a:p>
          <a:endParaRPr lang="zh-TW" altLang="en-US"/>
        </a:p>
      </dgm:t>
    </dgm:pt>
    <dgm:pt modelId="{CBA253B7-BB14-4D70-B304-D7B4688A1DC6}" type="sibTrans" cxnId="{A9EFCBD1-39F1-4BC1-9D8C-CE672B9ED855}">
      <dgm:prSet/>
      <dgm:spPr/>
      <dgm:t>
        <a:bodyPr/>
        <a:lstStyle/>
        <a:p>
          <a:endParaRPr lang="zh-TW" altLang="en-US"/>
        </a:p>
      </dgm:t>
    </dgm:pt>
    <dgm:pt modelId="{F82A96EA-960A-4C2F-980E-3CFF31D3D9FA}" type="pres">
      <dgm:prSet presAssocID="{A87EBFC9-8BF0-4600-B88E-C8CDB2729776}" presName="Name0" presStyleCnt="0">
        <dgm:presLayoutVars>
          <dgm:dir/>
          <dgm:animLvl val="lvl"/>
          <dgm:resizeHandles val="exact"/>
        </dgm:presLayoutVars>
      </dgm:prSet>
      <dgm:spPr/>
    </dgm:pt>
    <dgm:pt modelId="{FE8E0D43-6A35-402D-BD1C-1402FD9ABA92}" type="pres">
      <dgm:prSet presAssocID="{0F4FC4AA-553C-40CD-98B3-68812C52E26A}" presName="linNode" presStyleCnt="0"/>
      <dgm:spPr/>
    </dgm:pt>
    <dgm:pt modelId="{60441FE8-2B44-4204-AB2D-3C289F0FB2C8}" type="pres">
      <dgm:prSet presAssocID="{0F4FC4AA-553C-40CD-98B3-68812C52E26A}" presName="parentText" presStyleLbl="node1" presStyleIdx="0" presStyleCnt="10" custLinFactY="100000" custLinFactNeighborX="-75618" custLinFactNeighborY="119707">
        <dgm:presLayoutVars>
          <dgm:chMax val="1"/>
          <dgm:bulletEnabled val="1"/>
        </dgm:presLayoutVars>
      </dgm:prSet>
      <dgm:spPr/>
    </dgm:pt>
    <dgm:pt modelId="{5C528D2B-9027-4A65-9E03-6FED18275842}" type="pres">
      <dgm:prSet presAssocID="{14E1898B-3682-4169-9C1F-D33D3E6118CE}" presName="sp" presStyleCnt="0"/>
      <dgm:spPr/>
    </dgm:pt>
    <dgm:pt modelId="{59DFBC7B-9A18-442E-A70D-2FC6BE7DAC2B}" type="pres">
      <dgm:prSet presAssocID="{985A58D7-AAD8-4F67-9ABA-6CA6B1EBE9A1}" presName="linNode" presStyleCnt="0"/>
      <dgm:spPr/>
    </dgm:pt>
    <dgm:pt modelId="{C2B61FAB-A4E4-4647-9A9E-AE2AF469FA64}" type="pres">
      <dgm:prSet presAssocID="{985A58D7-AAD8-4F67-9ABA-6CA6B1EBE9A1}" presName="parentText" presStyleLbl="node1" presStyleIdx="1" presStyleCnt="10" custLinFactY="100000" custLinFactNeighborX="-74007" custLinFactNeighborY="174304">
        <dgm:presLayoutVars>
          <dgm:chMax val="1"/>
          <dgm:bulletEnabled val="1"/>
        </dgm:presLayoutVars>
      </dgm:prSet>
      <dgm:spPr/>
    </dgm:pt>
    <dgm:pt modelId="{40D48D29-BC83-40C6-A266-37BB9B3D5F34}" type="pres">
      <dgm:prSet presAssocID="{2E9811E3-E915-4C13-B26F-7CAC8A4B69A5}" presName="sp" presStyleCnt="0"/>
      <dgm:spPr/>
    </dgm:pt>
    <dgm:pt modelId="{0BBF4BC3-0500-4BB8-B0E6-BB3A72EB40BF}" type="pres">
      <dgm:prSet presAssocID="{3C0F49FE-158A-4167-9586-2AF0B4ACCB61}" presName="linNode" presStyleCnt="0"/>
      <dgm:spPr/>
    </dgm:pt>
    <dgm:pt modelId="{E5C7452C-094C-4B3B-82DA-CC76AAF4F881}" type="pres">
      <dgm:prSet presAssocID="{3C0F49FE-158A-4167-9586-2AF0B4ACCB61}" presName="parentText" presStyleLbl="node1" presStyleIdx="2" presStyleCnt="10" custLinFactY="135855" custLinFactNeighborX="-73957" custLinFactNeighborY="200000">
        <dgm:presLayoutVars>
          <dgm:chMax val="1"/>
          <dgm:bulletEnabled val="1"/>
        </dgm:presLayoutVars>
      </dgm:prSet>
      <dgm:spPr/>
    </dgm:pt>
    <dgm:pt modelId="{6646C3E6-032F-41CD-9FF4-BA45909F9648}" type="pres">
      <dgm:prSet presAssocID="{910F5E86-9E2C-4BC3-B8C1-BA656561A639}" presName="sp" presStyleCnt="0"/>
      <dgm:spPr/>
    </dgm:pt>
    <dgm:pt modelId="{7059A3D4-222D-46C7-A14D-554E913ACD41}" type="pres">
      <dgm:prSet presAssocID="{C478E6C7-29C0-4069-A00B-54B187A256A3}" presName="linNode" presStyleCnt="0"/>
      <dgm:spPr/>
    </dgm:pt>
    <dgm:pt modelId="{0F97AAEE-3CCE-4B86-A698-9BC155337634}" type="pres">
      <dgm:prSet presAssocID="{C478E6C7-29C0-4069-A00B-54B187A256A3}" presName="parentText" presStyleLbl="node1" presStyleIdx="3" presStyleCnt="10" custLinFactY="240028" custLinFactNeighborX="-71441" custLinFactNeighborY="300000">
        <dgm:presLayoutVars>
          <dgm:chMax val="1"/>
          <dgm:bulletEnabled val="1"/>
        </dgm:presLayoutVars>
      </dgm:prSet>
      <dgm:spPr/>
    </dgm:pt>
    <dgm:pt modelId="{59BC4FE0-3C5B-48BF-BB00-06133A717DF8}" type="pres">
      <dgm:prSet presAssocID="{973C7056-9E12-407E-A362-6DD65B1031AB}" presName="sp" presStyleCnt="0"/>
      <dgm:spPr/>
    </dgm:pt>
    <dgm:pt modelId="{8E6D2B0C-FF43-4A54-BB67-3097B9BAFD09}" type="pres">
      <dgm:prSet presAssocID="{DCB14766-2FB1-4FF8-A28F-C6D1A032BDAF}" presName="linNode" presStyleCnt="0"/>
      <dgm:spPr/>
    </dgm:pt>
    <dgm:pt modelId="{8D7058B7-D0C1-46F7-92F5-F6AF52F1EE52}" type="pres">
      <dgm:prSet presAssocID="{DCB14766-2FB1-4FF8-A28F-C6D1A032BDAF}" presName="parentText" presStyleLbl="node1" presStyleIdx="4" presStyleCnt="10" custLinFactY="-95528" custLinFactNeighborX="44820" custLinFactNeighborY="-100000">
        <dgm:presLayoutVars>
          <dgm:chMax val="1"/>
          <dgm:bulletEnabled val="1"/>
        </dgm:presLayoutVars>
      </dgm:prSet>
      <dgm:spPr/>
    </dgm:pt>
    <dgm:pt modelId="{1654B803-CEEA-4113-8093-9A0F84F4C61D}" type="pres">
      <dgm:prSet presAssocID="{4A5C01AF-E8C7-4987-AB65-C991DB6C4E93}" presName="sp" presStyleCnt="0"/>
      <dgm:spPr/>
    </dgm:pt>
    <dgm:pt modelId="{74BA00F1-B525-4C71-8573-3A031E8C45C5}" type="pres">
      <dgm:prSet presAssocID="{25380C51-6ACB-4878-9D43-FB2E05F69DED}" presName="linNode" presStyleCnt="0"/>
      <dgm:spPr/>
    </dgm:pt>
    <dgm:pt modelId="{DD37BCF7-2E10-4AAA-BCFE-DA2E2CE72B20}" type="pres">
      <dgm:prSet presAssocID="{25380C51-6ACB-4878-9D43-FB2E05F69DED}" presName="parentText" presStyleLbl="node1" presStyleIdx="5" presStyleCnt="10" custLinFactY="-35265" custLinFactNeighborX="43059" custLinFactNeighborY="-100000">
        <dgm:presLayoutVars>
          <dgm:chMax val="1"/>
          <dgm:bulletEnabled val="1"/>
        </dgm:presLayoutVars>
      </dgm:prSet>
      <dgm:spPr/>
    </dgm:pt>
    <dgm:pt modelId="{3B710B72-E05B-4AC8-89F3-95334A4473B8}" type="pres">
      <dgm:prSet presAssocID="{AEBD5AA9-DE44-4C38-A4F5-0FB43C8B1DB1}" presName="sp" presStyleCnt="0"/>
      <dgm:spPr/>
    </dgm:pt>
    <dgm:pt modelId="{6F15FAB0-B491-4F17-A982-6CA1B939F2D7}" type="pres">
      <dgm:prSet presAssocID="{897C661E-6E3B-4E36-9962-D2C7CB7DFD38}" presName="linNode" presStyleCnt="0"/>
      <dgm:spPr/>
    </dgm:pt>
    <dgm:pt modelId="{27F88904-61F2-4345-89F9-3F9A159D2315}" type="pres">
      <dgm:prSet presAssocID="{897C661E-6E3B-4E36-9962-D2C7CB7DFD38}" presName="parentText" presStyleLbl="node1" presStyleIdx="6" presStyleCnt="10" custLinFactY="100000" custLinFactNeighborX="43141" custLinFactNeighborY="124881">
        <dgm:presLayoutVars>
          <dgm:chMax val="1"/>
          <dgm:bulletEnabled val="1"/>
        </dgm:presLayoutVars>
      </dgm:prSet>
      <dgm:spPr/>
    </dgm:pt>
    <dgm:pt modelId="{F523ADAF-63AD-4356-909B-5D99B7799F16}" type="pres">
      <dgm:prSet presAssocID="{19AC4E97-4267-4406-9008-92BCA0445AA5}" presName="sp" presStyleCnt="0"/>
      <dgm:spPr/>
    </dgm:pt>
    <dgm:pt modelId="{38A3A5A4-CABD-4783-9677-513FD1AA1CF2}" type="pres">
      <dgm:prSet presAssocID="{4164C275-404A-4150-B44B-04D232A9DBDD}" presName="linNode" presStyleCnt="0"/>
      <dgm:spPr/>
    </dgm:pt>
    <dgm:pt modelId="{977F4952-20A5-4227-8284-0DCAB3059A9D}" type="pres">
      <dgm:prSet presAssocID="{4164C275-404A-4150-B44B-04D232A9DBDD}" presName="parentText" presStyleLbl="node1" presStyleIdx="7" presStyleCnt="10" custLinFactY="-93515" custLinFactNeighborX="43142" custLinFactNeighborY="-100000">
        <dgm:presLayoutVars>
          <dgm:chMax val="1"/>
          <dgm:bulletEnabled val="1"/>
        </dgm:presLayoutVars>
      </dgm:prSet>
      <dgm:spPr/>
    </dgm:pt>
    <dgm:pt modelId="{6D333601-84FB-4FA6-A45D-AE2AC37EC7FF}" type="pres">
      <dgm:prSet presAssocID="{F04A9325-0DC6-4F48-A959-1BA3F508CE19}" presName="sp" presStyleCnt="0"/>
      <dgm:spPr/>
    </dgm:pt>
    <dgm:pt modelId="{74B900A7-A327-4AA1-BC05-14A26A33BC73}" type="pres">
      <dgm:prSet presAssocID="{BFC1E5F9-F0A0-4852-979E-4B43CF916B04}" presName="linNode" presStyleCnt="0"/>
      <dgm:spPr/>
    </dgm:pt>
    <dgm:pt modelId="{0B21D971-4DD1-46A6-86A2-BFD1B9FDC46B}" type="pres">
      <dgm:prSet presAssocID="{BFC1E5F9-F0A0-4852-979E-4B43CF916B04}" presName="parentText" presStyleLbl="node1" presStyleIdx="8" presStyleCnt="10" custLinFactY="-43697" custLinFactNeighborX="-73101" custLinFactNeighborY="-100000">
        <dgm:presLayoutVars>
          <dgm:chMax val="1"/>
          <dgm:bulletEnabled val="1"/>
        </dgm:presLayoutVars>
      </dgm:prSet>
      <dgm:spPr/>
    </dgm:pt>
    <dgm:pt modelId="{92E58D34-DEC2-4793-8471-F96AF74F7247}" type="pres">
      <dgm:prSet presAssocID="{DCC7C6AF-2897-44EB-8EC2-44AEBCD69014}" presName="sp" presStyleCnt="0"/>
      <dgm:spPr/>
    </dgm:pt>
    <dgm:pt modelId="{2296DB0B-388B-4F19-9779-CF5AF3A283FC}" type="pres">
      <dgm:prSet presAssocID="{9680A027-569C-4FB5-9734-C5FDBD05CA52}" presName="linNode" presStyleCnt="0"/>
      <dgm:spPr/>
    </dgm:pt>
    <dgm:pt modelId="{DEF31471-C820-4497-9419-0AA27F09F6FD}" type="pres">
      <dgm:prSet presAssocID="{9680A027-569C-4FB5-9734-C5FDBD05CA52}" presName="parentText" presStyleLbl="node1" presStyleIdx="9" presStyleCnt="10" custLinFactY="-100000" custLinFactNeighborX="43897" custLinFactNeighborY="-152521">
        <dgm:presLayoutVars>
          <dgm:chMax val="1"/>
          <dgm:bulletEnabled val="1"/>
        </dgm:presLayoutVars>
      </dgm:prSet>
      <dgm:spPr/>
    </dgm:pt>
  </dgm:ptLst>
  <dgm:cxnLst>
    <dgm:cxn modelId="{177E7808-D0D1-40AB-BDF8-33607D6ED434}" type="presOf" srcId="{A87EBFC9-8BF0-4600-B88E-C8CDB2729776}" destId="{F82A96EA-960A-4C2F-980E-3CFF31D3D9FA}" srcOrd="0" destOrd="0" presId="urn:microsoft.com/office/officeart/2005/8/layout/vList5"/>
    <dgm:cxn modelId="{E000EF14-1A2F-449E-82EC-10DA0FEA8FAF}" type="presOf" srcId="{25380C51-6ACB-4878-9D43-FB2E05F69DED}" destId="{DD37BCF7-2E10-4AAA-BCFE-DA2E2CE72B20}" srcOrd="0" destOrd="0" presId="urn:microsoft.com/office/officeart/2005/8/layout/vList5"/>
    <dgm:cxn modelId="{88BACC3E-0127-4034-8D11-1899F1D497E5}" srcId="{A87EBFC9-8BF0-4600-B88E-C8CDB2729776}" destId="{0F4FC4AA-553C-40CD-98B3-68812C52E26A}" srcOrd="0" destOrd="0" parTransId="{D977F4DB-D4E7-4CE9-9D1A-5781FA8DCFA0}" sibTransId="{14E1898B-3682-4169-9C1F-D33D3E6118CE}"/>
    <dgm:cxn modelId="{BFB1C149-DFA0-4346-805F-7EDC700158C5}" srcId="{A87EBFC9-8BF0-4600-B88E-C8CDB2729776}" destId="{4164C275-404A-4150-B44B-04D232A9DBDD}" srcOrd="7" destOrd="0" parTransId="{FBF2B708-1258-4D7F-AF21-23F33D5D0E1F}" sibTransId="{F04A9325-0DC6-4F48-A959-1BA3F508CE19}"/>
    <dgm:cxn modelId="{C05D034D-C31B-493E-93B8-5B42ADDC38FD}" srcId="{A87EBFC9-8BF0-4600-B88E-C8CDB2729776}" destId="{DCB14766-2FB1-4FF8-A28F-C6D1A032BDAF}" srcOrd="4" destOrd="0" parTransId="{FBFCD0C2-0A16-4748-A339-0EA840E5BB00}" sibTransId="{4A5C01AF-E8C7-4987-AB65-C991DB6C4E93}"/>
    <dgm:cxn modelId="{ABFD584D-F274-4A8F-8241-9828B0002094}" srcId="{A87EBFC9-8BF0-4600-B88E-C8CDB2729776}" destId="{C478E6C7-29C0-4069-A00B-54B187A256A3}" srcOrd="3" destOrd="0" parTransId="{4A321CDD-C17A-4669-AC0F-64B61CC509E4}" sibTransId="{973C7056-9E12-407E-A362-6DD65B1031AB}"/>
    <dgm:cxn modelId="{6BF4335B-70ED-41B6-9FD8-0C654BF3557A}" type="presOf" srcId="{C478E6C7-29C0-4069-A00B-54B187A256A3}" destId="{0F97AAEE-3CCE-4B86-A698-9BC155337634}" srcOrd="0" destOrd="0" presId="urn:microsoft.com/office/officeart/2005/8/layout/vList5"/>
    <dgm:cxn modelId="{F3257362-CC8F-4F36-8A46-4E1C47A3DBEA}" srcId="{A87EBFC9-8BF0-4600-B88E-C8CDB2729776}" destId="{3C0F49FE-158A-4167-9586-2AF0B4ACCB61}" srcOrd="2" destOrd="0" parTransId="{15AFE87A-18D9-4425-8FD8-20F2B1F78095}" sibTransId="{910F5E86-9E2C-4BC3-B8C1-BA656561A639}"/>
    <dgm:cxn modelId="{CDE32667-D6C2-4E54-B1AF-61D4B313CC7A}" srcId="{A87EBFC9-8BF0-4600-B88E-C8CDB2729776}" destId="{25380C51-6ACB-4878-9D43-FB2E05F69DED}" srcOrd="5" destOrd="0" parTransId="{04A073BE-9329-4DE2-8C5C-838B54795B44}" sibTransId="{AEBD5AA9-DE44-4C38-A4F5-0FB43C8B1DB1}"/>
    <dgm:cxn modelId="{66AA406F-548C-4857-A955-39EE0A4EF533}" srcId="{A87EBFC9-8BF0-4600-B88E-C8CDB2729776}" destId="{985A58D7-AAD8-4F67-9ABA-6CA6B1EBE9A1}" srcOrd="1" destOrd="0" parTransId="{C906F983-EEFE-4369-BB82-10336FC36F2E}" sibTransId="{2E9811E3-E915-4C13-B26F-7CAC8A4B69A5}"/>
    <dgm:cxn modelId="{2D5B5F70-D11F-469C-B8F7-1AE74B995652}" srcId="{A87EBFC9-8BF0-4600-B88E-C8CDB2729776}" destId="{897C661E-6E3B-4E36-9962-D2C7CB7DFD38}" srcOrd="6" destOrd="0" parTransId="{C826360B-C8B2-422A-A262-5A297A4CAD4C}" sibTransId="{19AC4E97-4267-4406-9008-92BCA0445AA5}"/>
    <dgm:cxn modelId="{D9EA2271-0CC5-4241-ACFD-900F35B3D91E}" type="presOf" srcId="{897C661E-6E3B-4E36-9962-D2C7CB7DFD38}" destId="{27F88904-61F2-4345-89F9-3F9A159D2315}" srcOrd="0" destOrd="0" presId="urn:microsoft.com/office/officeart/2005/8/layout/vList5"/>
    <dgm:cxn modelId="{B5E06885-6FEB-4D74-96BD-9BEE440C25E5}" type="presOf" srcId="{DCB14766-2FB1-4FF8-A28F-C6D1A032BDAF}" destId="{8D7058B7-D0C1-46F7-92F5-F6AF52F1EE52}" srcOrd="0" destOrd="0" presId="urn:microsoft.com/office/officeart/2005/8/layout/vList5"/>
    <dgm:cxn modelId="{4C2233A3-9B68-4FFF-B9DE-5B9F5BCDDC84}" type="presOf" srcId="{0F4FC4AA-553C-40CD-98B3-68812C52E26A}" destId="{60441FE8-2B44-4204-AB2D-3C289F0FB2C8}" srcOrd="0" destOrd="0" presId="urn:microsoft.com/office/officeart/2005/8/layout/vList5"/>
    <dgm:cxn modelId="{717A0AB0-2D20-459F-B088-FF277DE0BCDA}" type="presOf" srcId="{4164C275-404A-4150-B44B-04D232A9DBDD}" destId="{977F4952-20A5-4227-8284-0DCAB3059A9D}" srcOrd="0" destOrd="0" presId="urn:microsoft.com/office/officeart/2005/8/layout/vList5"/>
    <dgm:cxn modelId="{D3B0C0B2-9FCF-48E1-AFBB-4463DA829D74}" type="presOf" srcId="{985A58D7-AAD8-4F67-9ABA-6CA6B1EBE9A1}" destId="{C2B61FAB-A4E4-4647-9A9E-AE2AF469FA64}" srcOrd="0" destOrd="0" presId="urn:microsoft.com/office/officeart/2005/8/layout/vList5"/>
    <dgm:cxn modelId="{A9EFCBD1-39F1-4BC1-9D8C-CE672B9ED855}" srcId="{A87EBFC9-8BF0-4600-B88E-C8CDB2729776}" destId="{9680A027-569C-4FB5-9734-C5FDBD05CA52}" srcOrd="9" destOrd="0" parTransId="{2071B111-55EE-4FE2-B7D5-F019EB0580F6}" sibTransId="{CBA253B7-BB14-4D70-B304-D7B4688A1DC6}"/>
    <dgm:cxn modelId="{103676DA-6AA4-4116-B380-8F725BEA428D}" type="presOf" srcId="{9680A027-569C-4FB5-9734-C5FDBD05CA52}" destId="{DEF31471-C820-4497-9419-0AA27F09F6FD}" srcOrd="0" destOrd="0" presId="urn:microsoft.com/office/officeart/2005/8/layout/vList5"/>
    <dgm:cxn modelId="{B8542DDB-50DD-48A4-B23A-A4FD2A73D39C}" type="presOf" srcId="{3C0F49FE-158A-4167-9586-2AF0B4ACCB61}" destId="{E5C7452C-094C-4B3B-82DA-CC76AAF4F881}" srcOrd="0" destOrd="0" presId="urn:microsoft.com/office/officeart/2005/8/layout/vList5"/>
    <dgm:cxn modelId="{4B83F6E5-37A5-460E-AD06-21CDC4F4EC94}" type="presOf" srcId="{BFC1E5F9-F0A0-4852-979E-4B43CF916B04}" destId="{0B21D971-4DD1-46A6-86A2-BFD1B9FDC46B}" srcOrd="0" destOrd="0" presId="urn:microsoft.com/office/officeart/2005/8/layout/vList5"/>
    <dgm:cxn modelId="{EE68DAFC-91A1-442D-833B-7FFDD6298D2A}" srcId="{A87EBFC9-8BF0-4600-B88E-C8CDB2729776}" destId="{BFC1E5F9-F0A0-4852-979E-4B43CF916B04}" srcOrd="8" destOrd="0" parTransId="{E8516FBA-D144-4B99-819E-6333C6A0C0BC}" sibTransId="{DCC7C6AF-2897-44EB-8EC2-44AEBCD69014}"/>
    <dgm:cxn modelId="{DB5BAF34-0BC1-47F5-AE61-B1060EE197A7}" type="presParOf" srcId="{F82A96EA-960A-4C2F-980E-3CFF31D3D9FA}" destId="{FE8E0D43-6A35-402D-BD1C-1402FD9ABA92}" srcOrd="0" destOrd="0" presId="urn:microsoft.com/office/officeart/2005/8/layout/vList5"/>
    <dgm:cxn modelId="{0292A4AF-414E-40AE-925D-BA0AF67355E5}" type="presParOf" srcId="{FE8E0D43-6A35-402D-BD1C-1402FD9ABA92}" destId="{60441FE8-2B44-4204-AB2D-3C289F0FB2C8}" srcOrd="0" destOrd="0" presId="urn:microsoft.com/office/officeart/2005/8/layout/vList5"/>
    <dgm:cxn modelId="{10DA6810-800B-4E7C-A9AC-7A2F5EF69E98}" type="presParOf" srcId="{F82A96EA-960A-4C2F-980E-3CFF31D3D9FA}" destId="{5C528D2B-9027-4A65-9E03-6FED18275842}" srcOrd="1" destOrd="0" presId="urn:microsoft.com/office/officeart/2005/8/layout/vList5"/>
    <dgm:cxn modelId="{53749987-5041-427D-A54B-52A3EFA020C7}" type="presParOf" srcId="{F82A96EA-960A-4C2F-980E-3CFF31D3D9FA}" destId="{59DFBC7B-9A18-442E-A70D-2FC6BE7DAC2B}" srcOrd="2" destOrd="0" presId="urn:microsoft.com/office/officeart/2005/8/layout/vList5"/>
    <dgm:cxn modelId="{95484B83-89F1-4627-95C0-E419C255EACF}" type="presParOf" srcId="{59DFBC7B-9A18-442E-A70D-2FC6BE7DAC2B}" destId="{C2B61FAB-A4E4-4647-9A9E-AE2AF469FA64}" srcOrd="0" destOrd="0" presId="urn:microsoft.com/office/officeart/2005/8/layout/vList5"/>
    <dgm:cxn modelId="{16615BC9-EE79-441D-BB02-4BD66C41152C}" type="presParOf" srcId="{F82A96EA-960A-4C2F-980E-3CFF31D3D9FA}" destId="{40D48D29-BC83-40C6-A266-37BB9B3D5F34}" srcOrd="3" destOrd="0" presId="urn:microsoft.com/office/officeart/2005/8/layout/vList5"/>
    <dgm:cxn modelId="{B69F643B-C099-437F-875D-FB53D919F26C}" type="presParOf" srcId="{F82A96EA-960A-4C2F-980E-3CFF31D3D9FA}" destId="{0BBF4BC3-0500-4BB8-B0E6-BB3A72EB40BF}" srcOrd="4" destOrd="0" presId="urn:microsoft.com/office/officeart/2005/8/layout/vList5"/>
    <dgm:cxn modelId="{940A6E63-C98D-4A3F-8B7C-AAA2F4DAB35F}" type="presParOf" srcId="{0BBF4BC3-0500-4BB8-B0E6-BB3A72EB40BF}" destId="{E5C7452C-094C-4B3B-82DA-CC76AAF4F881}" srcOrd="0" destOrd="0" presId="urn:microsoft.com/office/officeart/2005/8/layout/vList5"/>
    <dgm:cxn modelId="{D9715B29-86D5-4242-BAA4-3069AE70EE85}" type="presParOf" srcId="{F82A96EA-960A-4C2F-980E-3CFF31D3D9FA}" destId="{6646C3E6-032F-41CD-9FF4-BA45909F9648}" srcOrd="5" destOrd="0" presId="urn:microsoft.com/office/officeart/2005/8/layout/vList5"/>
    <dgm:cxn modelId="{96EE0510-8C24-45C1-9CCC-C8BEC40227F3}" type="presParOf" srcId="{F82A96EA-960A-4C2F-980E-3CFF31D3D9FA}" destId="{7059A3D4-222D-46C7-A14D-554E913ACD41}" srcOrd="6" destOrd="0" presId="urn:microsoft.com/office/officeart/2005/8/layout/vList5"/>
    <dgm:cxn modelId="{55DCD3B9-DF84-40F8-8063-834AB3444A18}" type="presParOf" srcId="{7059A3D4-222D-46C7-A14D-554E913ACD41}" destId="{0F97AAEE-3CCE-4B86-A698-9BC155337634}" srcOrd="0" destOrd="0" presId="urn:microsoft.com/office/officeart/2005/8/layout/vList5"/>
    <dgm:cxn modelId="{A229FB27-917F-4B71-BD0F-DB47089CF690}" type="presParOf" srcId="{F82A96EA-960A-4C2F-980E-3CFF31D3D9FA}" destId="{59BC4FE0-3C5B-48BF-BB00-06133A717DF8}" srcOrd="7" destOrd="0" presId="urn:microsoft.com/office/officeart/2005/8/layout/vList5"/>
    <dgm:cxn modelId="{15A3D521-0D57-45BA-AE99-144EA6553EFC}" type="presParOf" srcId="{F82A96EA-960A-4C2F-980E-3CFF31D3D9FA}" destId="{8E6D2B0C-FF43-4A54-BB67-3097B9BAFD09}" srcOrd="8" destOrd="0" presId="urn:microsoft.com/office/officeart/2005/8/layout/vList5"/>
    <dgm:cxn modelId="{5B06A7DB-3B5E-428C-9F00-36581E66286F}" type="presParOf" srcId="{8E6D2B0C-FF43-4A54-BB67-3097B9BAFD09}" destId="{8D7058B7-D0C1-46F7-92F5-F6AF52F1EE52}" srcOrd="0" destOrd="0" presId="urn:microsoft.com/office/officeart/2005/8/layout/vList5"/>
    <dgm:cxn modelId="{01221E61-C3B8-48DD-A32F-51D87CB72D9B}" type="presParOf" srcId="{F82A96EA-960A-4C2F-980E-3CFF31D3D9FA}" destId="{1654B803-CEEA-4113-8093-9A0F84F4C61D}" srcOrd="9" destOrd="0" presId="urn:microsoft.com/office/officeart/2005/8/layout/vList5"/>
    <dgm:cxn modelId="{84CA54AF-A5BB-4F7C-A49F-4843813693EA}" type="presParOf" srcId="{F82A96EA-960A-4C2F-980E-3CFF31D3D9FA}" destId="{74BA00F1-B525-4C71-8573-3A031E8C45C5}" srcOrd="10" destOrd="0" presId="urn:microsoft.com/office/officeart/2005/8/layout/vList5"/>
    <dgm:cxn modelId="{73859B91-24B8-43C6-A413-3E23E99F71CB}" type="presParOf" srcId="{74BA00F1-B525-4C71-8573-3A031E8C45C5}" destId="{DD37BCF7-2E10-4AAA-BCFE-DA2E2CE72B20}" srcOrd="0" destOrd="0" presId="urn:microsoft.com/office/officeart/2005/8/layout/vList5"/>
    <dgm:cxn modelId="{CA72FC3C-066E-4544-933F-64587ADB3D84}" type="presParOf" srcId="{F82A96EA-960A-4C2F-980E-3CFF31D3D9FA}" destId="{3B710B72-E05B-4AC8-89F3-95334A4473B8}" srcOrd="11" destOrd="0" presId="urn:microsoft.com/office/officeart/2005/8/layout/vList5"/>
    <dgm:cxn modelId="{00D35A92-082E-480B-8430-78D1411A9B48}" type="presParOf" srcId="{F82A96EA-960A-4C2F-980E-3CFF31D3D9FA}" destId="{6F15FAB0-B491-4F17-A982-6CA1B939F2D7}" srcOrd="12" destOrd="0" presId="urn:microsoft.com/office/officeart/2005/8/layout/vList5"/>
    <dgm:cxn modelId="{28D230A7-C842-4658-BC80-5AB08AD40843}" type="presParOf" srcId="{6F15FAB0-B491-4F17-A982-6CA1B939F2D7}" destId="{27F88904-61F2-4345-89F9-3F9A159D2315}" srcOrd="0" destOrd="0" presId="urn:microsoft.com/office/officeart/2005/8/layout/vList5"/>
    <dgm:cxn modelId="{1B5EC792-EB84-420C-9A21-9D79F9456BE0}" type="presParOf" srcId="{F82A96EA-960A-4C2F-980E-3CFF31D3D9FA}" destId="{F523ADAF-63AD-4356-909B-5D99B7799F16}" srcOrd="13" destOrd="0" presId="urn:microsoft.com/office/officeart/2005/8/layout/vList5"/>
    <dgm:cxn modelId="{FFA3DFE0-EA46-4F32-AA9D-AF122D2D9683}" type="presParOf" srcId="{F82A96EA-960A-4C2F-980E-3CFF31D3D9FA}" destId="{38A3A5A4-CABD-4783-9677-513FD1AA1CF2}" srcOrd="14" destOrd="0" presId="urn:microsoft.com/office/officeart/2005/8/layout/vList5"/>
    <dgm:cxn modelId="{101E8859-FB6D-4DA2-A418-0B38F5229102}" type="presParOf" srcId="{38A3A5A4-CABD-4783-9677-513FD1AA1CF2}" destId="{977F4952-20A5-4227-8284-0DCAB3059A9D}" srcOrd="0" destOrd="0" presId="urn:microsoft.com/office/officeart/2005/8/layout/vList5"/>
    <dgm:cxn modelId="{D7FC7958-63AD-4784-A9A8-A0F1C410C856}" type="presParOf" srcId="{F82A96EA-960A-4C2F-980E-3CFF31D3D9FA}" destId="{6D333601-84FB-4FA6-A45D-AE2AC37EC7FF}" srcOrd="15" destOrd="0" presId="urn:microsoft.com/office/officeart/2005/8/layout/vList5"/>
    <dgm:cxn modelId="{EA9D072F-FC97-4F1D-A97E-2D6100D1F494}" type="presParOf" srcId="{F82A96EA-960A-4C2F-980E-3CFF31D3D9FA}" destId="{74B900A7-A327-4AA1-BC05-14A26A33BC73}" srcOrd="16" destOrd="0" presId="urn:microsoft.com/office/officeart/2005/8/layout/vList5"/>
    <dgm:cxn modelId="{84A344FE-B14E-407E-8A36-1501ACFD5E04}" type="presParOf" srcId="{74B900A7-A327-4AA1-BC05-14A26A33BC73}" destId="{0B21D971-4DD1-46A6-86A2-BFD1B9FDC46B}" srcOrd="0" destOrd="0" presId="urn:microsoft.com/office/officeart/2005/8/layout/vList5"/>
    <dgm:cxn modelId="{2AE0F839-0304-49E8-9D8D-704A75EA6DD9}" type="presParOf" srcId="{F82A96EA-960A-4C2F-980E-3CFF31D3D9FA}" destId="{92E58D34-DEC2-4793-8471-F96AF74F7247}" srcOrd="17" destOrd="0" presId="urn:microsoft.com/office/officeart/2005/8/layout/vList5"/>
    <dgm:cxn modelId="{2CC89BCC-BBFF-45B9-9879-89DCD2898200}" type="presParOf" srcId="{F82A96EA-960A-4C2F-980E-3CFF31D3D9FA}" destId="{2296DB0B-388B-4F19-9779-CF5AF3A283FC}" srcOrd="18" destOrd="0" presId="urn:microsoft.com/office/officeart/2005/8/layout/vList5"/>
    <dgm:cxn modelId="{069D5960-5458-47E0-BA2A-78110A6A4904}" type="presParOf" srcId="{2296DB0B-388B-4F19-9779-CF5AF3A283FC}" destId="{DEF31471-C820-4497-9419-0AA27F09F6F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CF03F-35AE-4A54-BB6C-E9A4BA3CCFA7}">
      <dsp:nvSpPr>
        <dsp:cNvPr id="0" name=""/>
        <dsp:cNvSpPr/>
      </dsp:nvSpPr>
      <dsp:spPr>
        <a:xfrm>
          <a:off x="-7150140" y="-1092958"/>
          <a:ext cx="8508928" cy="8508928"/>
        </a:xfrm>
        <a:prstGeom prst="blockArc">
          <a:avLst>
            <a:gd name="adj1" fmla="val 18900000"/>
            <a:gd name="adj2" fmla="val 2700000"/>
            <a:gd name="adj3" fmla="val 2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2A93D0-263A-45E2-905B-9A41DCFF1097}">
      <dsp:nvSpPr>
        <dsp:cNvPr id="0" name=""/>
        <dsp:cNvSpPr/>
      </dsp:nvSpPr>
      <dsp:spPr>
        <a:xfrm>
          <a:off x="710892" y="486113"/>
          <a:ext cx="5116690" cy="9727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06" tIns="96520" rIns="96520" bIns="96520" numCol="1" spcCol="1270" anchor="ctr" anchorCtr="0">
          <a:noAutofit/>
        </a:bodyPr>
        <a:lstStyle/>
        <a:p>
          <a:pPr marL="0" lvl="0" indent="0" algn="l" defTabSz="1689100">
            <a:lnSpc>
              <a:spcPct val="90000"/>
            </a:lnSpc>
            <a:spcBef>
              <a:spcPct val="0"/>
            </a:spcBef>
            <a:spcAft>
              <a:spcPct val="35000"/>
            </a:spcAft>
            <a:buNone/>
          </a:pPr>
          <a:r>
            <a:rPr lang="zh-TW" altLang="en-US" sz="3800" kern="1200" dirty="0">
              <a:latin typeface="微軟正黑體" panose="020B0604030504040204" pitchFamily="34" charset="-120"/>
              <a:ea typeface="微軟正黑體" panose="020B0604030504040204" pitchFamily="34" charset="-120"/>
            </a:rPr>
            <a:t>繼續保持冷漠</a:t>
          </a:r>
          <a:r>
            <a:rPr lang="en-US" altLang="zh-TW" sz="3800" kern="1200" dirty="0">
              <a:latin typeface="微軟正黑體" panose="020B0604030504040204" pitchFamily="34" charset="-120"/>
              <a:ea typeface="微軟正黑體" panose="020B0604030504040204" pitchFamily="34" charset="-120"/>
            </a:rPr>
            <a:t>?</a:t>
          </a:r>
          <a:endParaRPr lang="zh-TW" altLang="en-US" sz="3800" kern="1200" dirty="0">
            <a:latin typeface="微軟正黑體" panose="020B0604030504040204" pitchFamily="34" charset="-120"/>
            <a:ea typeface="微軟正黑體" panose="020B0604030504040204" pitchFamily="34" charset="-120"/>
          </a:endParaRPr>
        </a:p>
      </dsp:txBody>
      <dsp:txXfrm>
        <a:off x="710892" y="486113"/>
        <a:ext cx="5116690" cy="972732"/>
      </dsp:txXfrm>
    </dsp:sp>
    <dsp:sp modelId="{396C3F51-1754-4210-BE7B-DBCC476C52A6}">
      <dsp:nvSpPr>
        <dsp:cNvPr id="0" name=""/>
        <dsp:cNvSpPr/>
      </dsp:nvSpPr>
      <dsp:spPr>
        <a:xfrm>
          <a:off x="102935" y="364521"/>
          <a:ext cx="1215915" cy="121591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84CDBC-BE2C-4F0C-AD98-36921CC99C8A}">
      <dsp:nvSpPr>
        <dsp:cNvPr id="0" name=""/>
        <dsp:cNvSpPr/>
      </dsp:nvSpPr>
      <dsp:spPr>
        <a:xfrm>
          <a:off x="1268582" y="1945464"/>
          <a:ext cx="4559000" cy="9727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06" tIns="96520" rIns="96520" bIns="96520" numCol="1" spcCol="1270" anchor="ctr" anchorCtr="0">
          <a:noAutofit/>
        </a:bodyPr>
        <a:lstStyle/>
        <a:p>
          <a:pPr marL="0" lvl="0" indent="0" algn="l" defTabSz="1689100">
            <a:lnSpc>
              <a:spcPct val="90000"/>
            </a:lnSpc>
            <a:spcBef>
              <a:spcPct val="0"/>
            </a:spcBef>
            <a:spcAft>
              <a:spcPct val="35000"/>
            </a:spcAft>
            <a:buNone/>
          </a:pPr>
          <a:r>
            <a:rPr lang="zh-TW" altLang="en-US" sz="3800" kern="1200" dirty="0">
              <a:latin typeface="微軟正黑體" panose="020B0604030504040204" pitchFamily="34" charset="-120"/>
              <a:ea typeface="微軟正黑體" panose="020B0604030504040204" pitchFamily="34" charset="-120"/>
            </a:rPr>
            <a:t>解決</a:t>
          </a:r>
          <a:r>
            <a:rPr lang="en-US" altLang="zh-TW" sz="3800" kern="1200" dirty="0">
              <a:latin typeface="微軟正黑體" panose="020B0604030504040204" pitchFamily="34" charset="-120"/>
              <a:ea typeface="微軟正黑體" panose="020B0604030504040204" pitchFamily="34" charset="-120"/>
            </a:rPr>
            <a:t>/</a:t>
          </a:r>
          <a:r>
            <a:rPr lang="zh-TW" altLang="en-US" sz="3800" kern="1200" dirty="0">
              <a:latin typeface="微軟正黑體" panose="020B0604030504040204" pitchFamily="34" charset="-120"/>
              <a:ea typeface="微軟正黑體" panose="020B0604030504040204" pitchFamily="34" charset="-120"/>
            </a:rPr>
            <a:t>移除</a:t>
          </a:r>
          <a:r>
            <a:rPr lang="en-US" altLang="zh-TW" sz="3800" kern="1200" dirty="0">
              <a:latin typeface="微軟正黑體" panose="020B0604030504040204" pitchFamily="34" charset="-120"/>
              <a:ea typeface="微軟正黑體" panose="020B0604030504040204" pitchFamily="34" charset="-120"/>
            </a:rPr>
            <a:t>?</a:t>
          </a:r>
        </a:p>
      </dsp:txBody>
      <dsp:txXfrm>
        <a:off x="1268582" y="1945464"/>
        <a:ext cx="4559000" cy="972732"/>
      </dsp:txXfrm>
    </dsp:sp>
    <dsp:sp modelId="{0D075FEB-E75A-4C27-9E68-8715814ED796}">
      <dsp:nvSpPr>
        <dsp:cNvPr id="0" name=""/>
        <dsp:cNvSpPr/>
      </dsp:nvSpPr>
      <dsp:spPr>
        <a:xfrm>
          <a:off x="660624" y="1823872"/>
          <a:ext cx="1215915" cy="121591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BFE652B-ACD6-47A9-A5A9-DE54C0E791F0}">
      <dsp:nvSpPr>
        <dsp:cNvPr id="0" name=""/>
        <dsp:cNvSpPr/>
      </dsp:nvSpPr>
      <dsp:spPr>
        <a:xfrm>
          <a:off x="1268582" y="3404815"/>
          <a:ext cx="4559000" cy="9727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06" tIns="96520" rIns="96520" bIns="96520" numCol="1" spcCol="1270" anchor="ctr" anchorCtr="0">
          <a:noAutofit/>
        </a:bodyPr>
        <a:lstStyle/>
        <a:p>
          <a:pPr marL="0" lvl="0" indent="0" algn="l" defTabSz="1689100">
            <a:lnSpc>
              <a:spcPct val="90000"/>
            </a:lnSpc>
            <a:spcBef>
              <a:spcPct val="0"/>
            </a:spcBef>
            <a:spcAft>
              <a:spcPct val="35000"/>
            </a:spcAft>
            <a:buNone/>
          </a:pPr>
          <a:r>
            <a:rPr lang="zh-TW" altLang="en-US" sz="3800" kern="1200" dirty="0">
              <a:latin typeface="微軟正黑體" panose="020B0604030504040204" pitchFamily="34" charset="-120"/>
              <a:ea typeface="微軟正黑體" panose="020B0604030504040204" pitchFamily="34" charset="-120"/>
            </a:rPr>
            <a:t>緩衝</a:t>
          </a:r>
          <a:r>
            <a:rPr lang="en-US" altLang="zh-TW" sz="3800" kern="1200" dirty="0">
              <a:latin typeface="微軟正黑體" panose="020B0604030504040204" pitchFamily="34" charset="-120"/>
              <a:ea typeface="微軟正黑體" panose="020B0604030504040204" pitchFamily="34" charset="-120"/>
            </a:rPr>
            <a:t>?</a:t>
          </a:r>
        </a:p>
      </dsp:txBody>
      <dsp:txXfrm>
        <a:off x="1268582" y="3404815"/>
        <a:ext cx="4559000" cy="972732"/>
      </dsp:txXfrm>
    </dsp:sp>
    <dsp:sp modelId="{CFD31D0B-F7E2-4CDE-ABDC-7D3B83CCEC17}">
      <dsp:nvSpPr>
        <dsp:cNvPr id="0" name=""/>
        <dsp:cNvSpPr/>
      </dsp:nvSpPr>
      <dsp:spPr>
        <a:xfrm>
          <a:off x="660624" y="3283223"/>
          <a:ext cx="1215915" cy="121591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3E6903-B0D8-49D1-9D8B-131D49F57AB4}">
      <dsp:nvSpPr>
        <dsp:cNvPr id="0" name=""/>
        <dsp:cNvSpPr/>
      </dsp:nvSpPr>
      <dsp:spPr>
        <a:xfrm>
          <a:off x="710892" y="4864166"/>
          <a:ext cx="5116690" cy="9727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06" tIns="96520" rIns="96520" bIns="96520" numCol="1" spcCol="1270" anchor="ctr" anchorCtr="0">
          <a:noAutofit/>
        </a:bodyPr>
        <a:lstStyle/>
        <a:p>
          <a:pPr marL="0" lvl="0" indent="0" algn="l" defTabSz="1689100">
            <a:lnSpc>
              <a:spcPct val="90000"/>
            </a:lnSpc>
            <a:spcBef>
              <a:spcPct val="0"/>
            </a:spcBef>
            <a:spcAft>
              <a:spcPct val="35000"/>
            </a:spcAft>
            <a:buNone/>
          </a:pPr>
          <a:r>
            <a:rPr lang="zh-TW" altLang="en-US" sz="3800" kern="1200" dirty="0">
              <a:latin typeface="微軟正黑體" panose="020B0604030504040204" pitchFamily="34" charset="-120"/>
              <a:ea typeface="微軟正黑體" panose="020B0604030504040204" pitchFamily="34" charset="-120"/>
            </a:rPr>
            <a:t>學習相處</a:t>
          </a:r>
          <a:r>
            <a:rPr lang="en-US" altLang="zh-TW" sz="3800" kern="1200" dirty="0">
              <a:latin typeface="微軟正黑體" panose="020B0604030504040204" pitchFamily="34" charset="-120"/>
              <a:ea typeface="微軟正黑體" panose="020B0604030504040204" pitchFamily="34" charset="-120"/>
            </a:rPr>
            <a:t>?</a:t>
          </a:r>
        </a:p>
      </dsp:txBody>
      <dsp:txXfrm>
        <a:off x="710892" y="4864166"/>
        <a:ext cx="5116690" cy="972732"/>
      </dsp:txXfrm>
    </dsp:sp>
    <dsp:sp modelId="{941D7AE5-63CA-4958-B71E-CC9B4C6F17C3}">
      <dsp:nvSpPr>
        <dsp:cNvPr id="0" name=""/>
        <dsp:cNvSpPr/>
      </dsp:nvSpPr>
      <dsp:spPr>
        <a:xfrm>
          <a:off x="102935" y="4742575"/>
          <a:ext cx="1215915" cy="121591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A0EE0-1842-4A5E-B9D6-D435A06111AD}">
      <dsp:nvSpPr>
        <dsp:cNvPr id="0" name=""/>
        <dsp:cNvSpPr/>
      </dsp:nvSpPr>
      <dsp:spPr>
        <a:xfrm>
          <a:off x="169971" y="0"/>
          <a:ext cx="7995920" cy="4997450"/>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D9B5C39-FF66-417A-BDCD-7CA35FEA1E9E}">
      <dsp:nvSpPr>
        <dsp:cNvPr id="0" name=""/>
        <dsp:cNvSpPr/>
      </dsp:nvSpPr>
      <dsp:spPr>
        <a:xfrm>
          <a:off x="1185453" y="3449239"/>
          <a:ext cx="207893" cy="20789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75B021-2AFE-446E-B713-DD61B9A9AD09}">
      <dsp:nvSpPr>
        <dsp:cNvPr id="0" name=""/>
        <dsp:cNvSpPr/>
      </dsp:nvSpPr>
      <dsp:spPr>
        <a:xfrm>
          <a:off x="1289400" y="3553186"/>
          <a:ext cx="1863049" cy="1444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59" tIns="0" rIns="0" bIns="0" numCol="1" spcCol="1270" anchor="t" anchorCtr="0">
          <a:noAutofit/>
        </a:bodyPr>
        <a:lstStyle/>
        <a:p>
          <a:pPr marL="0" lvl="0" indent="0" algn="l"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開放式</a:t>
          </a:r>
        </a:p>
        <a:p>
          <a:pPr marL="228600" lvl="1" indent="-228600" algn="l" defTabSz="1066800">
            <a:lnSpc>
              <a:spcPct val="90000"/>
            </a:lnSpc>
            <a:spcBef>
              <a:spcPct val="0"/>
            </a:spcBef>
            <a:spcAft>
              <a:spcPct val="15000"/>
            </a:spcAft>
            <a:buChar char="•"/>
          </a:pPr>
          <a:r>
            <a:rPr lang="en-US" altLang="zh-TW" sz="2400" b="0" kern="1200" dirty="0" err="1">
              <a:latin typeface="微軟正黑體" panose="020B0604030504040204" pitchFamily="34" charset="-120"/>
              <a:ea typeface="微軟正黑體" panose="020B0604030504040204" pitchFamily="34" charset="-120"/>
            </a:rPr>
            <a:t>TNvR</a:t>
          </a:r>
          <a:r>
            <a:rPr lang="zh-TW" altLang="en-US" sz="2400" b="0" kern="1200" dirty="0">
              <a:latin typeface="微軟正黑體" panose="020B0604030504040204" pitchFamily="34" charset="-120"/>
              <a:ea typeface="微軟正黑體" panose="020B0604030504040204" pitchFamily="34" charset="-120"/>
            </a:rPr>
            <a:t> </a:t>
          </a:r>
        </a:p>
      </dsp:txBody>
      <dsp:txXfrm>
        <a:off x="1289400" y="3553186"/>
        <a:ext cx="1863049" cy="1444263"/>
      </dsp:txXfrm>
    </dsp:sp>
    <dsp:sp modelId="{F4183B95-59F9-4987-AB50-FEF8D147CBC9}">
      <dsp:nvSpPr>
        <dsp:cNvPr id="0" name=""/>
        <dsp:cNvSpPr/>
      </dsp:nvSpPr>
      <dsp:spPr>
        <a:xfrm>
          <a:off x="3020517" y="2090933"/>
          <a:ext cx="375808" cy="37580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7090FD-35C3-4B82-91C3-FE41CF7FD659}">
      <dsp:nvSpPr>
        <dsp:cNvPr id="0" name=""/>
        <dsp:cNvSpPr/>
      </dsp:nvSpPr>
      <dsp:spPr>
        <a:xfrm>
          <a:off x="3208421" y="2278837"/>
          <a:ext cx="1919020" cy="271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3" tIns="0" rIns="0" bIns="0" numCol="1" spcCol="1270" anchor="t" anchorCtr="0">
          <a:noAutofit/>
        </a:bodyPr>
        <a:lstStyle/>
        <a:p>
          <a:pPr marL="0" lvl="0" indent="0" algn="l"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半開放式</a:t>
          </a:r>
        </a:p>
        <a:p>
          <a:pPr marL="228600" lvl="1" indent="-228600" algn="l" defTabSz="1066800">
            <a:lnSpc>
              <a:spcPct val="90000"/>
            </a:lnSpc>
            <a:spcBef>
              <a:spcPct val="0"/>
            </a:spcBef>
            <a:spcAft>
              <a:spcPct val="15000"/>
            </a:spcAft>
            <a:buChar char="•"/>
          </a:pPr>
          <a:r>
            <a:rPr lang="en-US" altLang="zh-TW" sz="2400" b="0" kern="1200" dirty="0" err="1">
              <a:latin typeface="微軟正黑體" panose="020B0604030504040204" pitchFamily="34" charset="-120"/>
              <a:ea typeface="微軟正黑體" panose="020B0604030504040204" pitchFamily="34" charset="-120"/>
            </a:rPr>
            <a:t>TNvM</a:t>
          </a:r>
          <a:endParaRPr lang="zh-TW" altLang="en-US" sz="2400" b="0" kern="1200" dirty="0">
            <a:latin typeface="微軟正黑體" panose="020B0604030504040204" pitchFamily="34" charset="-120"/>
            <a:ea typeface="微軟正黑體" panose="020B0604030504040204" pitchFamily="34" charset="-120"/>
          </a:endParaRPr>
        </a:p>
      </dsp:txBody>
      <dsp:txXfrm>
        <a:off x="3208421" y="2278837"/>
        <a:ext cx="1919020" cy="2718612"/>
      </dsp:txXfrm>
    </dsp:sp>
    <dsp:sp modelId="{CE08EF68-3726-4C4B-B8CE-538AD20F453D}">
      <dsp:nvSpPr>
        <dsp:cNvPr id="0" name=""/>
        <dsp:cNvSpPr/>
      </dsp:nvSpPr>
      <dsp:spPr>
        <a:xfrm>
          <a:off x="5227391" y="1264354"/>
          <a:ext cx="519734" cy="51973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ACD258-3E08-4F06-983F-D438B7D23324}">
      <dsp:nvSpPr>
        <dsp:cNvPr id="0" name=""/>
        <dsp:cNvSpPr/>
      </dsp:nvSpPr>
      <dsp:spPr>
        <a:xfrm>
          <a:off x="5487258" y="1524222"/>
          <a:ext cx="1919020" cy="347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397" tIns="0" rIns="0" bIns="0" numCol="1" spcCol="1270" anchor="t" anchorCtr="0">
          <a:noAutofit/>
        </a:bodyPr>
        <a:lstStyle/>
        <a:p>
          <a:pPr marL="0" lvl="0" indent="0" algn="l"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封閉式</a:t>
          </a:r>
        </a:p>
        <a:p>
          <a:pPr marL="228600" lvl="1" indent="-228600" algn="l" defTabSz="1066800">
            <a:lnSpc>
              <a:spcPct val="90000"/>
            </a:lnSpc>
            <a:spcBef>
              <a:spcPct val="0"/>
            </a:spcBef>
            <a:spcAft>
              <a:spcPct val="15000"/>
            </a:spcAft>
            <a:buChar char="•"/>
          </a:pPr>
          <a:r>
            <a:rPr lang="zh-TW" altLang="en-US" sz="2400" b="0" kern="1200" dirty="0">
              <a:latin typeface="微軟正黑體" panose="020B0604030504040204" pitchFamily="34" charset="-120"/>
              <a:ea typeface="微軟正黑體" panose="020B0604030504040204" pitchFamily="34" charset="-120"/>
            </a:rPr>
            <a:t>校園犬</a:t>
          </a:r>
          <a:br>
            <a:rPr lang="en-US" altLang="zh-TW" sz="2400" b="0" kern="1200" dirty="0">
              <a:latin typeface="微軟正黑體" panose="020B0604030504040204" pitchFamily="34" charset="-120"/>
              <a:ea typeface="微軟正黑體" panose="020B0604030504040204" pitchFamily="34" charset="-120"/>
            </a:rPr>
          </a:br>
          <a:r>
            <a:rPr lang="zh-TW" altLang="en-US" sz="2400" b="0" kern="1200" dirty="0">
              <a:latin typeface="微軟正黑體" panose="020B0604030504040204" pitchFamily="34" charset="-120"/>
              <a:ea typeface="微軟正黑體" panose="020B0604030504040204" pitchFamily="34" charset="-120"/>
            </a:rPr>
            <a:t>登記</a:t>
          </a:r>
        </a:p>
        <a:p>
          <a:pPr marL="228600" lvl="1" indent="-228600" algn="l" defTabSz="1066800">
            <a:lnSpc>
              <a:spcPct val="90000"/>
            </a:lnSpc>
            <a:spcBef>
              <a:spcPct val="0"/>
            </a:spcBef>
            <a:spcAft>
              <a:spcPct val="15000"/>
            </a:spcAft>
            <a:buChar char="•"/>
          </a:pPr>
          <a:r>
            <a:rPr lang="zh-TW" altLang="en-US" sz="2400" b="0" kern="1200" dirty="0">
              <a:latin typeface="微軟正黑體" panose="020B0604030504040204" pitchFamily="34" charset="-120"/>
              <a:ea typeface="微軟正黑體" panose="020B0604030504040204" pitchFamily="34" charset="-120"/>
            </a:rPr>
            <a:t>犬行為</a:t>
          </a:r>
          <a:br>
            <a:rPr lang="en-US" altLang="zh-TW" sz="2400" b="0" kern="1200" dirty="0">
              <a:latin typeface="微軟正黑體" panose="020B0604030504040204" pitchFamily="34" charset="-120"/>
              <a:ea typeface="微軟正黑體" panose="020B0604030504040204" pitchFamily="34" charset="-120"/>
            </a:rPr>
          </a:br>
          <a:r>
            <a:rPr lang="zh-TW" altLang="en-US" sz="2400" b="0" kern="1200" dirty="0">
              <a:latin typeface="微軟正黑體" panose="020B0604030504040204" pitchFamily="34" charset="-120"/>
              <a:ea typeface="微軟正黑體" panose="020B0604030504040204" pitchFamily="34" charset="-120"/>
            </a:rPr>
            <a:t>訓練</a:t>
          </a:r>
          <a:endParaRPr lang="en-US" altLang="zh-TW" sz="2400" b="0" kern="1200" dirty="0">
            <a:latin typeface="微軟正黑體" panose="020B0604030504040204" pitchFamily="34" charset="-120"/>
            <a:ea typeface="微軟正黑體" panose="020B0604030504040204" pitchFamily="34" charset="-120"/>
          </a:endParaRPr>
        </a:p>
      </dsp:txBody>
      <dsp:txXfrm>
        <a:off x="5487258" y="1524222"/>
        <a:ext cx="1919020" cy="3473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550F0-C277-44FC-B3B8-A3DFF2BFF56C}">
      <dsp:nvSpPr>
        <dsp:cNvPr id="0" name=""/>
        <dsp:cNvSpPr/>
      </dsp:nvSpPr>
      <dsp:spPr>
        <a:xfrm>
          <a:off x="1253576" y="10892"/>
          <a:ext cx="9684847" cy="1410482"/>
        </a:xfrm>
        <a:prstGeom prst="rightArrow">
          <a:avLst>
            <a:gd name="adj1" fmla="val 50000"/>
            <a:gd name="adj2" fmla="val 5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254000" bIns="223914"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封閉式</a:t>
          </a:r>
          <a:r>
            <a:rPr lang="en-US" altLang="zh-TW" sz="2800" b="1" kern="1200" dirty="0">
              <a:latin typeface="微軟正黑體" panose="020B0604030504040204" pitchFamily="34" charset="-120"/>
              <a:ea typeface="微軟正黑體" panose="020B0604030504040204" pitchFamily="34" charset="-120"/>
            </a:rPr>
            <a:t>2.0</a:t>
          </a:r>
          <a:endParaRPr lang="zh-TW" altLang="en-US" sz="2800" kern="1200" dirty="0">
            <a:latin typeface="微軟正黑體" panose="020B0604030504040204" pitchFamily="34" charset="-120"/>
            <a:ea typeface="微軟正黑體" panose="020B0604030504040204" pitchFamily="34" charset="-120"/>
          </a:endParaRPr>
        </a:p>
      </dsp:txBody>
      <dsp:txXfrm>
        <a:off x="1253576" y="363513"/>
        <a:ext cx="9332227" cy="705241"/>
      </dsp:txXfrm>
    </dsp:sp>
    <dsp:sp modelId="{57837B10-9805-4A81-AD80-FF4EA185D113}">
      <dsp:nvSpPr>
        <dsp:cNvPr id="0" name=""/>
        <dsp:cNvSpPr/>
      </dsp:nvSpPr>
      <dsp:spPr>
        <a:xfrm>
          <a:off x="1253576" y="1098578"/>
          <a:ext cx="2982932" cy="271710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TW" altLang="en-US" sz="2000" b="0" kern="1200" dirty="0">
              <a:latin typeface="微軟正黑體" panose="020B0604030504040204" pitchFamily="34" charset="-120"/>
              <a:ea typeface="微軟正黑體" panose="020B0604030504040204" pitchFamily="34" charset="-120"/>
            </a:rPr>
            <a:t>管理教育並行</a:t>
          </a:r>
          <a:br>
            <a:rPr lang="en-US" altLang="zh-TW" sz="2000" b="0" kern="1200" dirty="0">
              <a:latin typeface="微軟正黑體" panose="020B0604030504040204" pitchFamily="34" charset="-120"/>
              <a:ea typeface="微軟正黑體" panose="020B0604030504040204" pitchFamily="34" charset="-120"/>
            </a:rPr>
          </a:br>
          <a:r>
            <a:rPr lang="zh-TW" altLang="en-US" sz="2000" b="0" kern="1200" dirty="0">
              <a:latin typeface="微軟正黑體" panose="020B0604030504040204" pitchFamily="34" charset="-120"/>
              <a:ea typeface="微軟正黑體" panose="020B0604030504040204" pitchFamily="34" charset="-120"/>
            </a:rPr>
            <a:t>建立同伴動物友善校園</a:t>
          </a:r>
        </a:p>
      </dsp:txBody>
      <dsp:txXfrm>
        <a:off x="1253576" y="1098578"/>
        <a:ext cx="2982932" cy="2717109"/>
      </dsp:txXfrm>
    </dsp:sp>
    <dsp:sp modelId="{E3AE699C-204D-465E-9D7C-593AF4290953}">
      <dsp:nvSpPr>
        <dsp:cNvPr id="0" name=""/>
        <dsp:cNvSpPr/>
      </dsp:nvSpPr>
      <dsp:spPr>
        <a:xfrm>
          <a:off x="4236509" y="481053"/>
          <a:ext cx="6701914" cy="1410482"/>
        </a:xfrm>
        <a:prstGeom prst="rightArrow">
          <a:avLst>
            <a:gd name="adj1" fmla="val 50000"/>
            <a:gd name="adj2" fmla="val 5000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254000" bIns="223914" numCol="1" spcCol="1270" anchor="ctr" anchorCtr="0">
          <a:noAutofit/>
        </a:bodyPr>
        <a:lstStyle/>
        <a:p>
          <a:pPr marL="0" lvl="0" indent="0" algn="l" defTabSz="844550">
            <a:lnSpc>
              <a:spcPct val="90000"/>
            </a:lnSpc>
            <a:spcBef>
              <a:spcPct val="0"/>
            </a:spcBef>
            <a:spcAft>
              <a:spcPct val="35000"/>
            </a:spcAft>
            <a:buNone/>
          </a:pPr>
          <a:endParaRPr lang="zh-TW" altLang="en-US" sz="1900" kern="1200" dirty="0">
            <a:latin typeface="微軟正黑體" panose="020B0604030504040204" pitchFamily="34" charset="-120"/>
            <a:ea typeface="微軟正黑體" panose="020B0604030504040204" pitchFamily="34" charset="-120"/>
          </a:endParaRPr>
        </a:p>
      </dsp:txBody>
      <dsp:txXfrm>
        <a:off x="4236509" y="833674"/>
        <a:ext cx="6349294" cy="705241"/>
      </dsp:txXfrm>
    </dsp:sp>
    <dsp:sp modelId="{2A84CE77-6573-4868-A945-7C4780025952}">
      <dsp:nvSpPr>
        <dsp:cNvPr id="0" name=""/>
        <dsp:cNvSpPr/>
      </dsp:nvSpPr>
      <dsp:spPr>
        <a:xfrm>
          <a:off x="4236509" y="1568739"/>
          <a:ext cx="2982932" cy="271710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TW" altLang="en-US" sz="2000" b="0" kern="1200" dirty="0">
              <a:latin typeface="微軟正黑體" panose="020B0604030504040204" pitchFamily="34" charset="-120"/>
              <a:ea typeface="微軟正黑體" panose="020B0604030504040204" pitchFamily="34" charset="-120"/>
            </a:rPr>
            <a:t>規劃校園犬友善住宿</a:t>
          </a:r>
          <a:br>
            <a:rPr lang="en-US" altLang="zh-TW" sz="2000" b="0" kern="1200" dirty="0">
              <a:latin typeface="微軟正黑體" panose="020B0604030504040204" pitchFamily="34" charset="-120"/>
              <a:ea typeface="微軟正黑體" panose="020B0604030504040204" pitchFamily="34" charset="-120"/>
            </a:rPr>
          </a:br>
          <a:r>
            <a:rPr lang="zh-TW" altLang="en-US" sz="2000" b="0" kern="1200" dirty="0">
              <a:latin typeface="微軟正黑體" panose="020B0604030504040204" pitchFamily="34" charset="-120"/>
              <a:ea typeface="微軟正黑體" panose="020B0604030504040204" pitchFamily="34" charset="-120"/>
            </a:rPr>
            <a:t>劃設狗禁止進入區</a:t>
          </a:r>
          <a:endParaRPr lang="en-US" altLang="zh-TW" sz="2000" b="0" kern="1200" dirty="0">
            <a:latin typeface="微軟正黑體" panose="020B0604030504040204" pitchFamily="34" charset="-120"/>
            <a:ea typeface="微軟正黑體" panose="020B0604030504040204" pitchFamily="34" charset="-120"/>
          </a:endParaRPr>
        </a:p>
      </dsp:txBody>
      <dsp:txXfrm>
        <a:off x="4236509" y="1568739"/>
        <a:ext cx="2982932" cy="2717109"/>
      </dsp:txXfrm>
    </dsp:sp>
    <dsp:sp modelId="{EB0884BA-7A4E-4128-BB5E-617912113DF8}">
      <dsp:nvSpPr>
        <dsp:cNvPr id="0" name=""/>
        <dsp:cNvSpPr/>
      </dsp:nvSpPr>
      <dsp:spPr>
        <a:xfrm>
          <a:off x="7219442" y="951214"/>
          <a:ext cx="3718981" cy="1410482"/>
        </a:xfrm>
        <a:prstGeom prst="rightArrow">
          <a:avLst>
            <a:gd name="adj1" fmla="val 50000"/>
            <a:gd name="adj2" fmla="val 5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254000" bIns="223914" numCol="1" spcCol="1270" anchor="ctr" anchorCtr="0">
          <a:noAutofit/>
        </a:bodyPr>
        <a:lstStyle/>
        <a:p>
          <a:pPr marL="0" lvl="0" indent="0" algn="l" defTabSz="844550">
            <a:lnSpc>
              <a:spcPct val="90000"/>
            </a:lnSpc>
            <a:spcBef>
              <a:spcPct val="0"/>
            </a:spcBef>
            <a:spcAft>
              <a:spcPct val="35000"/>
            </a:spcAft>
            <a:buNone/>
          </a:pPr>
          <a:endParaRPr lang="en-US" altLang="zh-TW" sz="1900" b="1" kern="1200" dirty="0">
            <a:solidFill>
              <a:schemeClr val="tx1"/>
            </a:solidFill>
            <a:latin typeface="微軟正黑體" panose="020B0604030504040204" pitchFamily="34" charset="-120"/>
            <a:ea typeface="微軟正黑體" panose="020B0604030504040204" pitchFamily="34" charset="-120"/>
          </a:endParaRPr>
        </a:p>
      </dsp:txBody>
      <dsp:txXfrm>
        <a:off x="7219442" y="1303835"/>
        <a:ext cx="3366361" cy="705241"/>
      </dsp:txXfrm>
    </dsp:sp>
    <dsp:sp modelId="{9DB18FED-B26A-4782-84A3-2947823EE589}">
      <dsp:nvSpPr>
        <dsp:cNvPr id="0" name=""/>
        <dsp:cNvSpPr/>
      </dsp:nvSpPr>
      <dsp:spPr>
        <a:xfrm>
          <a:off x="7219442" y="2038900"/>
          <a:ext cx="2982932" cy="267734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2000" b="0" kern="1200" dirty="0">
              <a:latin typeface="微軟正黑體" panose="020B0604030504040204" pitchFamily="34" charset="-120"/>
              <a:ea typeface="微軟正黑體" panose="020B0604030504040204" pitchFamily="34" charset="-120"/>
            </a:rPr>
            <a:t>選定校園犬友善空間</a:t>
          </a:r>
          <a:br>
            <a:rPr lang="en-US" altLang="zh-TW" sz="2000" b="0" kern="1200" dirty="0">
              <a:latin typeface="微軟正黑體" panose="020B0604030504040204" pitchFamily="34" charset="-120"/>
              <a:ea typeface="微軟正黑體" panose="020B0604030504040204" pitchFamily="34" charset="-120"/>
            </a:rPr>
          </a:br>
          <a:r>
            <a:rPr lang="zh-TW" altLang="en-US" sz="2000" b="0" kern="1200" dirty="0">
              <a:latin typeface="微軟正黑體" panose="020B0604030504040204" pitchFamily="34" charset="-120"/>
              <a:ea typeface="微軟正黑體" panose="020B0604030504040204" pitchFamily="34" charset="-120"/>
            </a:rPr>
            <a:t>設置陪伴犬教室</a:t>
          </a:r>
          <a:br>
            <a:rPr lang="en-US" altLang="zh-TW" sz="2000" b="0" kern="1200" dirty="0">
              <a:latin typeface="微軟正黑體" panose="020B0604030504040204" pitchFamily="34" charset="-120"/>
              <a:ea typeface="微軟正黑體" panose="020B0604030504040204" pitchFamily="34" charset="-120"/>
            </a:rPr>
          </a:br>
          <a:r>
            <a:rPr lang="zh-TW" altLang="en-US" sz="2000" b="0" kern="1200" dirty="0">
              <a:latin typeface="微軟正黑體" panose="020B0604030504040204" pitchFamily="34" charset="-120"/>
              <a:ea typeface="微軟正黑體" panose="020B0604030504040204" pitchFamily="34" charset="-120"/>
            </a:rPr>
            <a:t>設置</a:t>
          </a:r>
          <a:r>
            <a:rPr lang="en-US" altLang="zh-TW" sz="2000" b="0" kern="1200" dirty="0">
              <a:latin typeface="微軟正黑體" panose="020B0604030504040204" pitchFamily="34" charset="-120"/>
              <a:ea typeface="微軟正黑體" panose="020B0604030504040204" pitchFamily="34" charset="-120"/>
            </a:rPr>
            <a:t>Dog Park</a:t>
          </a:r>
        </a:p>
      </dsp:txBody>
      <dsp:txXfrm>
        <a:off x="7219442" y="2038900"/>
        <a:ext cx="2982932" cy="2677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2239F-C23D-4946-8925-0C674C08288E}">
      <dsp:nvSpPr>
        <dsp:cNvPr id="0" name=""/>
        <dsp:cNvSpPr/>
      </dsp:nvSpPr>
      <dsp:spPr>
        <a:xfrm>
          <a:off x="0" y="0"/>
          <a:ext cx="10972800" cy="141775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zh-TW" altLang="en-US" sz="5000" kern="1200" dirty="0">
              <a:latin typeface="微軟正黑體" panose="020B0604030504040204" pitchFamily="34" charset="-120"/>
              <a:ea typeface="微軟正黑體" panose="020B0604030504040204" pitchFamily="34" charset="-120"/>
            </a:rPr>
            <a:t>釐清權利義務 落實總量管制</a:t>
          </a:r>
        </a:p>
      </dsp:txBody>
      <dsp:txXfrm>
        <a:off x="2336335" y="0"/>
        <a:ext cx="8636464" cy="1417750"/>
      </dsp:txXfrm>
    </dsp:sp>
    <dsp:sp modelId="{6F00684C-3FD6-459B-9619-FEC3D1B6475C}">
      <dsp:nvSpPr>
        <dsp:cNvPr id="0" name=""/>
        <dsp:cNvSpPr/>
      </dsp:nvSpPr>
      <dsp:spPr>
        <a:xfrm>
          <a:off x="141775" y="141775"/>
          <a:ext cx="2194560" cy="11342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60EE137-417C-4D92-901B-2E198C5E7525}">
      <dsp:nvSpPr>
        <dsp:cNvPr id="0" name=""/>
        <dsp:cNvSpPr/>
      </dsp:nvSpPr>
      <dsp:spPr>
        <a:xfrm>
          <a:off x="0" y="1559525"/>
          <a:ext cx="10972800" cy="141775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zh-TW" altLang="en-US" sz="5000" kern="1200">
              <a:latin typeface="微軟正黑體" panose="020B0604030504040204" pitchFamily="34" charset="-120"/>
              <a:ea typeface="微軟正黑體" panose="020B0604030504040204" pitchFamily="34" charset="-120"/>
            </a:rPr>
            <a:t>有效管理犬隻 加強教育宣導</a:t>
          </a:r>
          <a:endParaRPr lang="en-US" altLang="zh-TW" sz="5000" kern="1200" dirty="0">
            <a:latin typeface="微軟正黑體" panose="020B0604030504040204" pitchFamily="34" charset="-120"/>
            <a:ea typeface="微軟正黑體" panose="020B0604030504040204" pitchFamily="34" charset="-120"/>
          </a:endParaRPr>
        </a:p>
      </dsp:txBody>
      <dsp:txXfrm>
        <a:off x="2336335" y="1559525"/>
        <a:ext cx="8636464" cy="1417750"/>
      </dsp:txXfrm>
    </dsp:sp>
    <dsp:sp modelId="{7895D843-615C-404D-8E99-62AA9EE11366}">
      <dsp:nvSpPr>
        <dsp:cNvPr id="0" name=""/>
        <dsp:cNvSpPr/>
      </dsp:nvSpPr>
      <dsp:spPr>
        <a:xfrm>
          <a:off x="141775" y="1701300"/>
          <a:ext cx="2194560" cy="11342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BAEDF7C-4B01-4DF5-8C05-A82A9B759F02}">
      <dsp:nvSpPr>
        <dsp:cNvPr id="0" name=""/>
        <dsp:cNvSpPr/>
      </dsp:nvSpPr>
      <dsp:spPr>
        <a:xfrm>
          <a:off x="0" y="3119051"/>
          <a:ext cx="10972800" cy="14177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zh-TW" altLang="en-US" sz="5000" kern="1200" dirty="0">
              <a:latin typeface="微軟正黑體" panose="020B0604030504040204" pitchFamily="34" charset="-120"/>
              <a:ea typeface="微軟正黑體" panose="020B0604030504040204" pitchFamily="34" charset="-120"/>
            </a:rPr>
            <a:t>避免犬隻圈養 支持中途送養</a:t>
          </a:r>
          <a:endParaRPr lang="en-US" altLang="zh-TW" sz="5000" kern="1200" dirty="0">
            <a:latin typeface="微軟正黑體" panose="020B0604030504040204" pitchFamily="34" charset="-120"/>
            <a:ea typeface="微軟正黑體" panose="020B0604030504040204" pitchFamily="34" charset="-120"/>
          </a:endParaRPr>
        </a:p>
      </dsp:txBody>
      <dsp:txXfrm>
        <a:off x="2336335" y="3119051"/>
        <a:ext cx="8636464" cy="1417750"/>
      </dsp:txXfrm>
    </dsp:sp>
    <dsp:sp modelId="{E02F7D61-89FD-40FE-AFE2-44057450B6A2}">
      <dsp:nvSpPr>
        <dsp:cNvPr id="0" name=""/>
        <dsp:cNvSpPr/>
      </dsp:nvSpPr>
      <dsp:spPr>
        <a:xfrm>
          <a:off x="141775" y="3260826"/>
          <a:ext cx="2194560" cy="11342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l="-1000" r="-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47CE0-D7D3-4BBA-9192-0967A7252CA8}">
      <dsp:nvSpPr>
        <dsp:cNvPr id="0" name=""/>
        <dsp:cNvSpPr/>
      </dsp:nvSpPr>
      <dsp:spPr>
        <a:xfrm>
          <a:off x="269648" y="1481856"/>
          <a:ext cx="1016868" cy="101686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3DF8470E-8D7C-4B07-8BF8-004BC530D29B}">
      <dsp:nvSpPr>
        <dsp:cNvPr id="0" name=""/>
        <dsp:cNvSpPr/>
      </dsp:nvSpPr>
      <dsp:spPr>
        <a:xfrm>
          <a:off x="778082" y="1481856"/>
          <a:ext cx="5425366" cy="10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0" bIns="76200" numCol="1" spcCol="1270" anchor="ctr" anchorCtr="0">
          <a:noAutofit/>
        </a:bodyPr>
        <a:lstStyle/>
        <a:p>
          <a:pPr marL="0" lvl="0" indent="0" algn="l" defTabSz="2667000">
            <a:lnSpc>
              <a:spcPct val="90000"/>
            </a:lnSpc>
            <a:spcBef>
              <a:spcPct val="0"/>
            </a:spcBef>
            <a:spcAft>
              <a:spcPct val="35000"/>
            </a:spcAft>
            <a:buNone/>
          </a:pPr>
          <a:r>
            <a:rPr lang="zh-TW" altLang="en-US" sz="6000" b="1" kern="1200" dirty="0">
              <a:solidFill>
                <a:srgbClr val="002060"/>
              </a:solidFill>
              <a:latin typeface="微軟正黑體" panose="020B0604030504040204" pitchFamily="34" charset="-120"/>
              <a:ea typeface="微軟正黑體" panose="020B0604030504040204" pitchFamily="34" charset="-120"/>
            </a:rPr>
            <a:t>倡導動物福利</a:t>
          </a:r>
        </a:p>
      </dsp:txBody>
      <dsp:txXfrm>
        <a:off x="778082" y="1481856"/>
        <a:ext cx="5425366" cy="1016868"/>
      </dsp:txXfrm>
    </dsp:sp>
    <dsp:sp modelId="{479CDCC5-ECEA-401F-82E1-C061A550D079}">
      <dsp:nvSpPr>
        <dsp:cNvPr id="0" name=""/>
        <dsp:cNvSpPr/>
      </dsp:nvSpPr>
      <dsp:spPr>
        <a:xfrm>
          <a:off x="269648" y="2498725"/>
          <a:ext cx="1016868" cy="1016868"/>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FC9E4ABB-41CB-4786-A9EF-A9DC1339687E}">
      <dsp:nvSpPr>
        <dsp:cNvPr id="0" name=""/>
        <dsp:cNvSpPr/>
      </dsp:nvSpPr>
      <dsp:spPr>
        <a:xfrm>
          <a:off x="778082" y="2498725"/>
          <a:ext cx="5425366" cy="10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0" bIns="76200" numCol="1" spcCol="1270" anchor="ctr" anchorCtr="0">
          <a:noAutofit/>
        </a:bodyPr>
        <a:lstStyle/>
        <a:p>
          <a:pPr marL="0" lvl="0" indent="0" algn="l" defTabSz="2667000">
            <a:lnSpc>
              <a:spcPct val="90000"/>
            </a:lnSpc>
            <a:spcBef>
              <a:spcPct val="0"/>
            </a:spcBef>
            <a:spcAft>
              <a:spcPct val="35000"/>
            </a:spcAft>
            <a:buNone/>
          </a:pPr>
          <a:r>
            <a:rPr lang="zh-TW" altLang="en-US" sz="6000" b="1" kern="1200" dirty="0">
              <a:solidFill>
                <a:srgbClr val="002060"/>
              </a:solidFill>
              <a:latin typeface="微軟正黑體" panose="020B0604030504040204" pitchFamily="34" charset="-120"/>
              <a:ea typeface="微軟正黑體" panose="020B0604030504040204" pitchFamily="34" charset="-120"/>
            </a:rPr>
            <a:t>加強飼主責任</a:t>
          </a:r>
          <a:endParaRPr lang="en-US" altLang="zh-TW" sz="6000" b="1" kern="1200" dirty="0">
            <a:solidFill>
              <a:srgbClr val="002060"/>
            </a:solidFill>
            <a:latin typeface="微軟正黑體" panose="020B0604030504040204" pitchFamily="34" charset="-120"/>
            <a:ea typeface="微軟正黑體" panose="020B0604030504040204" pitchFamily="34" charset="-120"/>
          </a:endParaRPr>
        </a:p>
      </dsp:txBody>
      <dsp:txXfrm>
        <a:off x="778082" y="2498725"/>
        <a:ext cx="5425366" cy="10168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1AE91-3E1C-4BF7-96EF-EF50D0621F3A}">
      <dsp:nvSpPr>
        <dsp:cNvPr id="0" name=""/>
        <dsp:cNvSpPr/>
      </dsp:nvSpPr>
      <dsp:spPr>
        <a:xfrm>
          <a:off x="5731" y="558978"/>
          <a:ext cx="3908613" cy="39086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altLang="zh-TW" sz="2600" kern="1200" dirty="0">
              <a:latin typeface="微軟正黑體" panose="020B0604030504040204" pitchFamily="34" charset="-120"/>
              <a:ea typeface="微軟正黑體" panose="020B0604030504040204" pitchFamily="34" charset="-120"/>
            </a:rPr>
            <a:t>106-1</a:t>
          </a:r>
          <a:br>
            <a:rPr lang="en-US" altLang="zh-TW" sz="2600" kern="1200" dirty="0">
              <a:latin typeface="微軟正黑體" panose="020B0604030504040204" pitchFamily="34" charset="-120"/>
              <a:ea typeface="微軟正黑體" panose="020B0604030504040204" pitchFamily="34" charset="-120"/>
            </a:rPr>
          </a:br>
          <a:r>
            <a:rPr lang="en-US" altLang="zh-TW" sz="2600" kern="1200" dirty="0">
              <a:latin typeface="微軟正黑體" panose="020B0604030504040204" pitchFamily="34" charset="-120"/>
              <a:ea typeface="微軟正黑體" panose="020B0604030504040204" pitchFamily="34" charset="-120"/>
            </a:rPr>
            <a:t>*</a:t>
          </a:r>
          <a:r>
            <a:rPr lang="zh-TW" altLang="zh-TW" sz="2600" kern="1200" dirty="0">
              <a:latin typeface="微軟正黑體" panose="020B0604030504040204" pitchFamily="34" charset="-120"/>
              <a:ea typeface="微軟正黑體" panose="020B0604030504040204" pitchFamily="34" charset="-120"/>
            </a:rPr>
            <a:t>同伴動物與我</a:t>
          </a:r>
          <a:br>
            <a:rPr lang="en-US" altLang="zh-TW" sz="2600" kern="1200" dirty="0">
              <a:latin typeface="微軟正黑體" panose="020B0604030504040204" pitchFamily="34" charset="-120"/>
              <a:ea typeface="微軟正黑體" panose="020B0604030504040204" pitchFamily="34" charset="-120"/>
            </a:rPr>
          </a:br>
          <a:r>
            <a:rPr lang="en-US" altLang="zh-TW" sz="2600" kern="1200" dirty="0">
              <a:latin typeface="微軟正黑體" panose="020B0604030504040204" pitchFamily="34" charset="-120"/>
              <a:ea typeface="微軟正黑體" panose="020B0604030504040204" pitchFamily="34" charset="-120"/>
            </a:rPr>
            <a:t>—</a:t>
          </a:r>
          <a:r>
            <a:rPr lang="zh-TW" altLang="zh-TW" sz="2600" kern="1200" dirty="0">
              <a:latin typeface="微軟正黑體" panose="020B0604030504040204" pitchFamily="34" charset="-120"/>
              <a:ea typeface="微軟正黑體" panose="020B0604030504040204" pitchFamily="34" charset="-120"/>
            </a:rPr>
            <a:t>動物福利學</a:t>
          </a:r>
          <a:br>
            <a:rPr lang="en-US" altLang="zh-TW" sz="2600" kern="1200" dirty="0">
              <a:latin typeface="微軟正黑體" panose="020B0604030504040204" pitchFamily="34" charset="-120"/>
              <a:ea typeface="微軟正黑體" panose="020B0604030504040204" pitchFamily="34" charset="-120"/>
            </a:rPr>
          </a:br>
          <a:r>
            <a:rPr lang="en-US" altLang="zh-TW" sz="2600" kern="1200" dirty="0">
              <a:latin typeface="微軟正黑體" panose="020B0604030504040204" pitchFamily="34" charset="-120"/>
              <a:ea typeface="微軟正黑體" panose="020B0604030504040204" pitchFamily="34" charset="-120"/>
            </a:rPr>
            <a:t>*</a:t>
          </a:r>
          <a:r>
            <a:rPr lang="zh-TW" altLang="en-US" sz="2600" kern="1200" dirty="0">
              <a:latin typeface="微軟正黑體" panose="020B0604030504040204" pitchFamily="34" charset="-120"/>
              <a:ea typeface="微軟正黑體" panose="020B0604030504040204" pitchFamily="34" charset="-120"/>
            </a:rPr>
            <a:t>動物福利學</a:t>
          </a:r>
          <a:br>
            <a:rPr lang="en-US" altLang="zh-TW" sz="2600" kern="1200" dirty="0">
              <a:latin typeface="微軟正黑體" panose="020B0604030504040204" pitchFamily="34" charset="-120"/>
              <a:ea typeface="微軟正黑體" panose="020B0604030504040204" pitchFamily="34" charset="-120"/>
            </a:rPr>
          </a:br>
          <a:r>
            <a:rPr lang="en-US" altLang="zh-TW" sz="2600" kern="1200" dirty="0">
              <a:latin typeface="微軟正黑體" panose="020B0604030504040204" pitchFamily="34" charset="-120"/>
              <a:ea typeface="微軟正黑體" panose="020B0604030504040204" pitchFamily="34" charset="-120"/>
            </a:rPr>
            <a:t>—</a:t>
          </a:r>
          <a:r>
            <a:rPr lang="zh-TW" altLang="en-US" sz="2600" kern="1200" dirty="0">
              <a:latin typeface="微軟正黑體" panose="020B0604030504040204" pitchFamily="34" charset="-120"/>
              <a:ea typeface="微軟正黑體" panose="020B0604030504040204" pitchFamily="34" charset="-120"/>
            </a:rPr>
            <a:t>實作課</a:t>
          </a:r>
        </a:p>
      </dsp:txBody>
      <dsp:txXfrm>
        <a:off x="578134" y="1131381"/>
        <a:ext cx="2763807" cy="2763807"/>
      </dsp:txXfrm>
    </dsp:sp>
    <dsp:sp modelId="{03FF82CC-E4FE-4E33-A6A2-43821D745B52}">
      <dsp:nvSpPr>
        <dsp:cNvPr id="0" name=""/>
        <dsp:cNvSpPr/>
      </dsp:nvSpPr>
      <dsp:spPr>
        <a:xfrm>
          <a:off x="3914345" y="558978"/>
          <a:ext cx="3908613" cy="390861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altLang="zh-TW" sz="2600" kern="1200" dirty="0">
              <a:latin typeface="微軟正黑體" panose="020B0604030504040204" pitchFamily="34" charset="-120"/>
              <a:ea typeface="微軟正黑體" panose="020B0604030504040204" pitchFamily="34" charset="-120"/>
            </a:rPr>
            <a:t>106-2 </a:t>
          </a:r>
          <a:br>
            <a:rPr lang="en-US" altLang="zh-TW" sz="2600" kern="1200" dirty="0">
              <a:latin typeface="微軟正黑體" panose="020B0604030504040204" pitchFamily="34" charset="-120"/>
              <a:ea typeface="微軟正黑體" panose="020B0604030504040204" pitchFamily="34" charset="-120"/>
            </a:rPr>
          </a:br>
          <a:r>
            <a:rPr lang="en-US" altLang="zh-TW" sz="2600" kern="1200" dirty="0">
              <a:latin typeface="微軟正黑體" panose="020B0604030504040204" pitchFamily="34" charset="-120"/>
              <a:ea typeface="微軟正黑體" panose="020B0604030504040204" pitchFamily="34" charset="-120"/>
            </a:rPr>
            <a:t>*</a:t>
          </a:r>
          <a:r>
            <a:rPr lang="zh-TW" altLang="zh-TW" sz="2600" kern="1200" dirty="0">
              <a:latin typeface="微軟正黑體" panose="020B0604030504040204" pitchFamily="34" charset="-120"/>
              <a:ea typeface="微軟正黑體" panose="020B0604030504040204" pitchFamily="34" charset="-120"/>
            </a:rPr>
            <a:t>動物福利學實作課</a:t>
          </a:r>
          <a:r>
            <a:rPr lang="en-US" altLang="zh-TW" sz="2600" kern="1200" dirty="0">
              <a:latin typeface="微軟正黑體" panose="020B0604030504040204" pitchFamily="34" charset="-120"/>
              <a:ea typeface="微軟正黑體" panose="020B0604030504040204" pitchFamily="34" charset="-120"/>
            </a:rPr>
            <a:t>—</a:t>
          </a:r>
          <a:r>
            <a:rPr lang="zh-TW" altLang="zh-TW" sz="2600" kern="1200" dirty="0">
              <a:latin typeface="微軟正黑體" panose="020B0604030504040204" pitchFamily="34" charset="-120"/>
              <a:ea typeface="微軟正黑體" panose="020B0604030504040204" pitchFamily="34" charset="-120"/>
            </a:rPr>
            <a:t>動物友善校園</a:t>
          </a:r>
          <a:br>
            <a:rPr lang="en-US" altLang="zh-TW" sz="2600" kern="1200" dirty="0">
              <a:latin typeface="微軟正黑體" panose="020B0604030504040204" pitchFamily="34" charset="-120"/>
              <a:ea typeface="微軟正黑體" panose="020B0604030504040204" pitchFamily="34" charset="-120"/>
            </a:rPr>
          </a:br>
          <a:r>
            <a:rPr lang="en-US" altLang="zh-TW" sz="2600" kern="1200" dirty="0">
              <a:latin typeface="微軟正黑體" panose="020B0604030504040204" pitchFamily="34" charset="-120"/>
              <a:ea typeface="微軟正黑體" panose="020B0604030504040204" pitchFamily="34" charset="-120"/>
            </a:rPr>
            <a:t>*</a:t>
          </a:r>
          <a:r>
            <a:rPr lang="zh-TW" altLang="en-US" sz="2600" kern="1200" dirty="0">
              <a:latin typeface="微軟正黑體" panose="020B0604030504040204" pitchFamily="34" charset="-120"/>
              <a:ea typeface="微軟正黑體" panose="020B0604030504040204" pitchFamily="34" charset="-120"/>
            </a:rPr>
            <a:t>生活養雞學</a:t>
          </a:r>
          <a:br>
            <a:rPr lang="en-US" altLang="zh-TW" sz="2600" kern="1200" dirty="0">
              <a:latin typeface="微軟正黑體" panose="020B0604030504040204" pitchFamily="34" charset="-120"/>
              <a:ea typeface="微軟正黑體" panose="020B0604030504040204" pitchFamily="34" charset="-120"/>
            </a:rPr>
          </a:br>
          <a:r>
            <a:rPr lang="en-US" altLang="zh-TW" sz="2600" kern="1200" dirty="0">
              <a:latin typeface="微軟正黑體" panose="020B0604030504040204" pitchFamily="34" charset="-120"/>
              <a:ea typeface="微軟正黑體" panose="020B0604030504040204" pitchFamily="34" charset="-120"/>
            </a:rPr>
            <a:t>—</a:t>
          </a:r>
          <a:r>
            <a:rPr lang="zh-TW" altLang="en-US" sz="2600" kern="1200" dirty="0">
              <a:latin typeface="微軟正黑體" panose="020B0604030504040204" pitchFamily="34" charset="-120"/>
              <a:ea typeface="微軟正黑體" panose="020B0604030504040204" pitchFamily="34" charset="-120"/>
            </a:rPr>
            <a:t>輔療雞育成</a:t>
          </a:r>
          <a:endParaRPr lang="en-US" altLang="zh-TW" sz="2600" kern="1200" dirty="0">
            <a:latin typeface="微軟正黑體" panose="020B0604030504040204" pitchFamily="34" charset="-120"/>
            <a:ea typeface="微軟正黑體" panose="020B0604030504040204" pitchFamily="34" charset="-120"/>
          </a:endParaRPr>
        </a:p>
      </dsp:txBody>
      <dsp:txXfrm>
        <a:off x="4486748" y="1131381"/>
        <a:ext cx="2763807" cy="2763807"/>
      </dsp:txXfrm>
    </dsp:sp>
    <dsp:sp modelId="{D04FA2BD-4921-4997-BBD6-B4E619F931DF}">
      <dsp:nvSpPr>
        <dsp:cNvPr id="0" name=""/>
        <dsp:cNvSpPr/>
      </dsp:nvSpPr>
      <dsp:spPr>
        <a:xfrm>
          <a:off x="7822958" y="558978"/>
          <a:ext cx="3908613" cy="39086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altLang="zh-TW" sz="2600" kern="1200" dirty="0">
              <a:latin typeface="微軟正黑體" panose="020B0604030504040204" pitchFamily="34" charset="-120"/>
              <a:ea typeface="微軟正黑體" panose="020B0604030504040204" pitchFamily="34" charset="-120"/>
            </a:rPr>
            <a:t>107-1</a:t>
          </a:r>
          <a:br>
            <a:rPr lang="en-US" altLang="zh-TW" sz="2600" kern="1200" dirty="0">
              <a:latin typeface="微軟正黑體" panose="020B0604030504040204" pitchFamily="34" charset="-120"/>
              <a:ea typeface="微軟正黑體" panose="020B0604030504040204" pitchFamily="34" charset="-120"/>
            </a:rPr>
          </a:br>
          <a:r>
            <a:rPr lang="en-US" altLang="zh-TW" sz="2600" kern="1200" dirty="0">
              <a:latin typeface="微軟正黑體" panose="020B0604030504040204" pitchFamily="34" charset="-120"/>
              <a:ea typeface="微軟正黑體" panose="020B0604030504040204" pitchFamily="34" charset="-120"/>
            </a:rPr>
            <a:t>*</a:t>
          </a:r>
          <a:r>
            <a:rPr lang="zh-TW" altLang="en-US" sz="2600" kern="1200" dirty="0">
              <a:latin typeface="微軟正黑體" panose="020B0604030504040204" pitchFamily="34" charset="-120"/>
              <a:ea typeface="微軟正黑體" panose="020B0604030504040204" pitchFamily="34" charset="-120"/>
            </a:rPr>
            <a:t>同伴動物與我</a:t>
          </a:r>
          <a:br>
            <a:rPr lang="en-US" altLang="zh-TW" sz="2600" kern="1200" dirty="0">
              <a:latin typeface="微軟正黑體" panose="020B0604030504040204" pitchFamily="34" charset="-120"/>
              <a:ea typeface="微軟正黑體" panose="020B0604030504040204" pitchFamily="34" charset="-120"/>
            </a:rPr>
          </a:br>
          <a:r>
            <a:rPr lang="en-US" altLang="zh-TW" sz="2600" kern="1200" dirty="0">
              <a:latin typeface="微軟正黑體" panose="020B0604030504040204" pitchFamily="34" charset="-120"/>
              <a:ea typeface="微軟正黑體" panose="020B0604030504040204" pitchFamily="34" charset="-120"/>
            </a:rPr>
            <a:t>—</a:t>
          </a:r>
          <a:r>
            <a:rPr lang="zh-TW" altLang="en-US" sz="2600" kern="1200" dirty="0">
              <a:latin typeface="微軟正黑體" panose="020B0604030504040204" pitchFamily="34" charset="-120"/>
              <a:ea typeface="微軟正黑體" panose="020B0604030504040204" pitchFamily="34" charset="-120"/>
            </a:rPr>
            <a:t>動物福利學</a:t>
          </a:r>
          <a:endParaRPr lang="en-US" altLang="zh-TW" sz="2600" kern="1200" dirty="0">
            <a:latin typeface="微軟正黑體" panose="020B0604030504040204" pitchFamily="34" charset="-120"/>
            <a:ea typeface="微軟正黑體" panose="020B0604030504040204" pitchFamily="34" charset="-120"/>
          </a:endParaRPr>
        </a:p>
      </dsp:txBody>
      <dsp:txXfrm>
        <a:off x="8395361" y="1131381"/>
        <a:ext cx="2763807" cy="27638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41FE8-2B44-4204-AB2D-3C289F0FB2C8}">
      <dsp:nvSpPr>
        <dsp:cNvPr id="0" name=""/>
        <dsp:cNvSpPr/>
      </dsp:nvSpPr>
      <dsp:spPr>
        <a:xfrm>
          <a:off x="319984" y="1223899"/>
          <a:ext cx="2411178" cy="555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zh-TW" sz="1700" kern="1200" dirty="0">
              <a:latin typeface="微軟正黑體" panose="020B0604030504040204" pitchFamily="34" charset="-120"/>
              <a:ea typeface="微軟正黑體" panose="020B0604030504040204" pitchFamily="34" charset="-120"/>
            </a:rPr>
            <a:t>隔間方式易讓狗跑出去</a:t>
          </a:r>
          <a:endParaRPr lang="zh-TW" altLang="en-US" sz="1700" kern="1200" dirty="0">
            <a:latin typeface="微軟正黑體" panose="020B0604030504040204" pitchFamily="34" charset="-120"/>
            <a:ea typeface="微軟正黑體" panose="020B0604030504040204" pitchFamily="34" charset="-120"/>
          </a:endParaRPr>
        </a:p>
      </dsp:txBody>
      <dsp:txXfrm>
        <a:off x="347101" y="1251016"/>
        <a:ext cx="2356944" cy="501267"/>
      </dsp:txXfrm>
    </dsp:sp>
    <dsp:sp modelId="{C2B61FAB-A4E4-4647-9A9E-AE2AF469FA64}">
      <dsp:nvSpPr>
        <dsp:cNvPr id="0" name=""/>
        <dsp:cNvSpPr/>
      </dsp:nvSpPr>
      <dsp:spPr>
        <a:xfrm>
          <a:off x="358828" y="2110462"/>
          <a:ext cx="2411178" cy="555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zh-TW" sz="1700" kern="1200">
              <a:latin typeface="微軟正黑體" panose="020B0604030504040204" pitchFamily="34" charset="-120"/>
              <a:ea typeface="微軟正黑體" panose="020B0604030504040204" pitchFamily="34" charset="-120"/>
            </a:rPr>
            <a:t>陽台欄杆空隙大</a:t>
          </a:r>
        </a:p>
      </dsp:txBody>
      <dsp:txXfrm>
        <a:off x="385945" y="2137579"/>
        <a:ext cx="2356944" cy="501267"/>
      </dsp:txXfrm>
    </dsp:sp>
    <dsp:sp modelId="{E5C7452C-094C-4B3B-82DA-CC76AAF4F881}">
      <dsp:nvSpPr>
        <dsp:cNvPr id="0" name=""/>
        <dsp:cNvSpPr/>
      </dsp:nvSpPr>
      <dsp:spPr>
        <a:xfrm>
          <a:off x="360034" y="3035656"/>
          <a:ext cx="2411178" cy="555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zh-TW" sz="1700" kern="1200">
              <a:latin typeface="微軟正黑體" panose="020B0604030504040204" pitchFamily="34" charset="-120"/>
              <a:ea typeface="微軟正黑體" panose="020B0604030504040204" pitchFamily="34" charset="-120"/>
            </a:rPr>
            <a:t>窗戶過低</a:t>
          </a:r>
        </a:p>
      </dsp:txBody>
      <dsp:txXfrm>
        <a:off x="387151" y="3062773"/>
        <a:ext cx="2356944" cy="501267"/>
      </dsp:txXfrm>
    </dsp:sp>
    <dsp:sp modelId="{0F97AAEE-3CCE-4B86-A698-9BC155337634}">
      <dsp:nvSpPr>
        <dsp:cNvPr id="0" name=""/>
        <dsp:cNvSpPr/>
      </dsp:nvSpPr>
      <dsp:spPr>
        <a:xfrm>
          <a:off x="420699" y="4753117"/>
          <a:ext cx="2411178" cy="555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zh-TW" sz="1700" kern="1200" dirty="0">
              <a:latin typeface="微軟正黑體" panose="020B0604030504040204" pitchFamily="34" charset="-120"/>
              <a:ea typeface="微軟正黑體" panose="020B0604030504040204" pitchFamily="34" charset="-120"/>
            </a:rPr>
            <a:t>陽台上的電器</a:t>
          </a:r>
          <a:r>
            <a:rPr lang="en-US" sz="1700" kern="1200" dirty="0">
              <a:latin typeface="微軟正黑體" panose="020B0604030504040204" pitchFamily="34" charset="-120"/>
              <a:ea typeface="微軟正黑體" panose="020B0604030504040204" pitchFamily="34" charset="-120"/>
            </a:rPr>
            <a:t>(</a:t>
          </a:r>
          <a:r>
            <a:rPr lang="zh-TW" sz="1700" kern="1200" dirty="0">
              <a:latin typeface="微軟正黑體" panose="020B0604030504040204" pitchFamily="34" charset="-120"/>
              <a:ea typeface="微軟正黑體" panose="020B0604030504040204" pitchFamily="34" charset="-120"/>
            </a:rPr>
            <a:t>水火電</a:t>
          </a:r>
          <a:r>
            <a:rPr lang="en-US" sz="1700"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dsp:txBody>
      <dsp:txXfrm>
        <a:off x="447816" y="4780234"/>
        <a:ext cx="2356944" cy="501267"/>
      </dsp:txXfrm>
    </dsp:sp>
    <dsp:sp modelId="{8D7058B7-D0C1-46F7-92F5-F6AF52F1EE52}">
      <dsp:nvSpPr>
        <dsp:cNvPr id="0" name=""/>
        <dsp:cNvSpPr/>
      </dsp:nvSpPr>
      <dsp:spPr>
        <a:xfrm>
          <a:off x="3223959" y="1250368"/>
          <a:ext cx="2411178" cy="555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zh-TW" sz="1700" kern="1200" dirty="0">
              <a:latin typeface="微軟正黑體" panose="020B0604030504040204" pitchFamily="34" charset="-120"/>
              <a:ea typeface="微軟正黑體" panose="020B0604030504040204" pitchFamily="34" charset="-120"/>
            </a:rPr>
            <a:t>公共區域台階高</a:t>
          </a:r>
        </a:p>
      </dsp:txBody>
      <dsp:txXfrm>
        <a:off x="3251076" y="1277485"/>
        <a:ext cx="2356944" cy="501267"/>
      </dsp:txXfrm>
    </dsp:sp>
    <dsp:sp modelId="{DD37BCF7-2E10-4AAA-BCFE-DA2E2CE72B20}">
      <dsp:nvSpPr>
        <dsp:cNvPr id="0" name=""/>
        <dsp:cNvSpPr/>
      </dsp:nvSpPr>
      <dsp:spPr>
        <a:xfrm>
          <a:off x="3181498" y="2168407"/>
          <a:ext cx="2411178" cy="555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zh-TW" sz="1700" kern="1200" dirty="0">
              <a:latin typeface="微軟正黑體" panose="020B0604030504040204" pitchFamily="34" charset="-120"/>
              <a:ea typeface="微軟正黑體" panose="020B0604030504040204" pitchFamily="34" charset="-120"/>
            </a:rPr>
            <a:t>樓梯間雜物多</a:t>
          </a:r>
        </a:p>
      </dsp:txBody>
      <dsp:txXfrm>
        <a:off x="3208615" y="2195524"/>
        <a:ext cx="2356944" cy="501267"/>
      </dsp:txXfrm>
    </dsp:sp>
    <dsp:sp modelId="{27F88904-61F2-4345-89F9-3F9A159D2315}">
      <dsp:nvSpPr>
        <dsp:cNvPr id="0" name=""/>
        <dsp:cNvSpPr/>
      </dsp:nvSpPr>
      <dsp:spPr>
        <a:xfrm>
          <a:off x="3183475" y="4752300"/>
          <a:ext cx="2411178" cy="555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zh-TW" sz="1700" kern="1200" dirty="0">
              <a:latin typeface="微軟正黑體" panose="020B0604030504040204" pitchFamily="34" charset="-120"/>
              <a:ea typeface="微軟正黑體" panose="020B0604030504040204" pitchFamily="34" charset="-120"/>
            </a:rPr>
            <a:t>洗澡間設計</a:t>
          </a:r>
          <a:endParaRPr lang="zh-TW" altLang="en-US" sz="1700" kern="1200" dirty="0">
            <a:latin typeface="微軟正黑體" panose="020B0604030504040204" pitchFamily="34" charset="-120"/>
            <a:ea typeface="微軟正黑體" panose="020B0604030504040204" pitchFamily="34" charset="-120"/>
          </a:endParaRPr>
        </a:p>
      </dsp:txBody>
      <dsp:txXfrm>
        <a:off x="3210592" y="4779417"/>
        <a:ext cx="2356944" cy="501267"/>
      </dsp:txXfrm>
    </dsp:sp>
    <dsp:sp modelId="{977F4952-20A5-4227-8284-0DCAB3059A9D}">
      <dsp:nvSpPr>
        <dsp:cNvPr id="0" name=""/>
        <dsp:cNvSpPr/>
      </dsp:nvSpPr>
      <dsp:spPr>
        <a:xfrm>
          <a:off x="3183499" y="3011380"/>
          <a:ext cx="2411178" cy="555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zh-TW" altLang="en-US" sz="1700" kern="1200" dirty="0">
              <a:latin typeface="微軟正黑體" panose="020B0604030504040204" pitchFamily="34" charset="-120"/>
              <a:ea typeface="微軟正黑體" panose="020B0604030504040204" pitchFamily="34" charset="-120"/>
            </a:rPr>
            <a:t>室內通風不良</a:t>
          </a:r>
        </a:p>
      </dsp:txBody>
      <dsp:txXfrm>
        <a:off x="3210616" y="3038497"/>
        <a:ext cx="2356944" cy="501267"/>
      </dsp:txXfrm>
    </dsp:sp>
    <dsp:sp modelId="{0B21D971-4DD1-46A6-86A2-BFD1B9FDC46B}">
      <dsp:nvSpPr>
        <dsp:cNvPr id="0" name=""/>
        <dsp:cNvSpPr/>
      </dsp:nvSpPr>
      <dsp:spPr>
        <a:xfrm>
          <a:off x="380674" y="3871397"/>
          <a:ext cx="2411178" cy="555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zh-TW" altLang="en-US" sz="1700" kern="1200" dirty="0">
              <a:latin typeface="微軟正黑體" panose="020B0604030504040204" pitchFamily="34" charset="-120"/>
              <a:ea typeface="微軟正黑體" panose="020B0604030504040204" pitchFamily="34" charset="-120"/>
            </a:rPr>
            <a:t>電線管線外露</a:t>
          </a:r>
        </a:p>
      </dsp:txBody>
      <dsp:txXfrm>
        <a:off x="407791" y="3898514"/>
        <a:ext cx="2356944" cy="501267"/>
      </dsp:txXfrm>
    </dsp:sp>
    <dsp:sp modelId="{DEF31471-C820-4497-9419-0AA27F09F6FD}">
      <dsp:nvSpPr>
        <dsp:cNvPr id="0" name=""/>
        <dsp:cNvSpPr/>
      </dsp:nvSpPr>
      <dsp:spPr>
        <a:xfrm>
          <a:off x="3201704" y="3850155"/>
          <a:ext cx="2411178" cy="555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zh-TW" altLang="en-US" sz="1700" kern="1200" dirty="0">
              <a:latin typeface="微軟正黑體" panose="020B0604030504040204" pitchFamily="34" charset="-120"/>
              <a:ea typeface="微軟正黑體" panose="020B0604030504040204" pitchFamily="34" charset="-120"/>
            </a:rPr>
            <a:t>天花板油漆剝落</a:t>
          </a:r>
        </a:p>
      </dsp:txBody>
      <dsp:txXfrm>
        <a:off x="3228821" y="3877272"/>
        <a:ext cx="2356944" cy="50126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38FA63-BC5C-4275-A48E-3F07AB2149DE}" type="datetimeFigureOut">
              <a:rPr lang="zh-TW" altLang="en-US" smtClean="0"/>
              <a:pPr/>
              <a:t>2018/11/17</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3672F-3E19-487D-9201-5785668C7277}" type="slidenum">
              <a:rPr lang="zh-TW" altLang="en-US" smtClean="0"/>
              <a:pPr/>
              <a:t>‹#›</a:t>
            </a:fld>
            <a:endParaRPr lang="zh-TW" altLang="en-US"/>
          </a:p>
        </p:txBody>
      </p:sp>
    </p:spTree>
    <p:extLst>
      <p:ext uri="{BB962C8B-B14F-4D97-AF65-F5344CB8AC3E}">
        <p14:creationId xmlns:p14="http://schemas.microsoft.com/office/powerpoint/2010/main" val="11779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723672F-3E19-487D-9201-5785668C7277}" type="slidenum">
              <a:rPr lang="zh-TW" altLang="en-US" smtClean="0"/>
              <a:pPr/>
              <a:t>1</a:t>
            </a:fld>
            <a:endParaRPr lang="zh-TW" altLang="en-US"/>
          </a:p>
        </p:txBody>
      </p:sp>
    </p:spTree>
    <p:extLst>
      <p:ext uri="{BB962C8B-B14F-4D97-AF65-F5344CB8AC3E}">
        <p14:creationId xmlns:p14="http://schemas.microsoft.com/office/powerpoint/2010/main" val="2819576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200" kern="1200" dirty="0">
                <a:solidFill>
                  <a:schemeClr val="tx1"/>
                </a:solidFill>
                <a:effectLst/>
                <a:latin typeface="+mn-lt"/>
                <a:ea typeface="+mn-ea"/>
                <a:cs typeface="+mn-cs"/>
              </a:rPr>
              <a:t>以課程與活動設計的設計，逐步引導學生系統化、程序化思考以期可以得到課程最後的產出。</a:t>
            </a:r>
          </a:p>
          <a:p>
            <a:r>
              <a:rPr lang="zh-TW" altLang="zh-TW" sz="1200" kern="1200" dirty="0">
                <a:solidFill>
                  <a:schemeClr val="tx1"/>
                </a:solidFill>
                <a:effectLst/>
                <a:latin typeface="+mn-lt"/>
                <a:ea typeface="+mn-ea"/>
                <a:cs typeface="+mn-cs"/>
              </a:rPr>
              <a:t>針對目標設定，學生分組討論相互學習合作達成。</a:t>
            </a:r>
          </a:p>
          <a:p>
            <a:r>
              <a:rPr lang="zh-TW" altLang="zh-TW" sz="1200" kern="1200" dirty="0">
                <a:solidFill>
                  <a:schemeClr val="tx1"/>
                </a:solidFill>
                <a:effectLst/>
                <a:latin typeface="+mn-lt"/>
                <a:ea typeface="+mn-ea"/>
                <a:cs typeface="+mn-cs"/>
              </a:rPr>
              <a:t>分組前，舉行小型分組工作坊，讓每位學生了解自己在小組所扮演的角色，以及如何同心協力達成小組目標。</a:t>
            </a:r>
          </a:p>
          <a:p>
            <a:endParaRPr lang="zh-TW" altLang="en-US" dirty="0"/>
          </a:p>
        </p:txBody>
      </p:sp>
      <p:sp>
        <p:nvSpPr>
          <p:cNvPr id="4" name="Slide Number Placeholder 3"/>
          <p:cNvSpPr>
            <a:spLocks noGrp="1"/>
          </p:cNvSpPr>
          <p:nvPr>
            <p:ph type="sldNum" sz="quarter" idx="10"/>
          </p:nvPr>
        </p:nvSpPr>
        <p:spPr/>
        <p:txBody>
          <a:bodyPr/>
          <a:lstStyle/>
          <a:p>
            <a:fld id="{7A068A00-2CD8-4CF5-8BBA-89D5A88E7D03}" type="slidenum">
              <a:rPr lang="zh-TW" altLang="en-US" smtClean="0"/>
              <a:t>16</a:t>
            </a:fld>
            <a:endParaRPr lang="zh-TW" altLang="en-US"/>
          </a:p>
        </p:txBody>
      </p:sp>
    </p:spTree>
    <p:extLst>
      <p:ext uri="{BB962C8B-B14F-4D97-AF65-F5344CB8AC3E}">
        <p14:creationId xmlns:p14="http://schemas.microsoft.com/office/powerpoint/2010/main" val="42781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請自然資源系博士班同學介紹校園自然生態與野生動物，讓學生理解校園犬對生態的衝擊，以求學生能有更開放和全面的視野。</a:t>
            </a:r>
          </a:p>
          <a:p>
            <a:endParaRPr lang="zh-TW" altLang="en-US" dirty="0"/>
          </a:p>
        </p:txBody>
      </p:sp>
      <p:sp>
        <p:nvSpPr>
          <p:cNvPr id="4" name="Slide Number Placeholder 3"/>
          <p:cNvSpPr>
            <a:spLocks noGrp="1"/>
          </p:cNvSpPr>
          <p:nvPr>
            <p:ph type="sldNum" sz="quarter" idx="10"/>
          </p:nvPr>
        </p:nvSpPr>
        <p:spPr/>
        <p:txBody>
          <a:bodyPr/>
          <a:lstStyle/>
          <a:p>
            <a:fld id="{7A068A00-2CD8-4CF5-8BBA-89D5A88E7D03}" type="slidenum">
              <a:rPr lang="zh-TW" altLang="en-US" smtClean="0"/>
              <a:t>17</a:t>
            </a:fld>
            <a:endParaRPr lang="zh-TW" altLang="en-US"/>
          </a:p>
        </p:txBody>
      </p:sp>
    </p:spTree>
    <p:extLst>
      <p:ext uri="{BB962C8B-B14F-4D97-AF65-F5344CB8AC3E}">
        <p14:creationId xmlns:p14="http://schemas.microsoft.com/office/powerpoint/2010/main" val="3169377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預定的友善宿舍地點實境勘查教學；在預定的宿舍內從入住的狗與人的角度評估入住後可能面臨的福利問題以及改善建議，並思考如何強化飼主責任的軟、硬體設計。</a:t>
            </a:r>
          </a:p>
          <a:p>
            <a:endParaRPr lang="zh-TW" altLang="en-US" dirty="0"/>
          </a:p>
        </p:txBody>
      </p:sp>
      <p:sp>
        <p:nvSpPr>
          <p:cNvPr id="4" name="Slide Number Placeholder 3"/>
          <p:cNvSpPr>
            <a:spLocks noGrp="1"/>
          </p:cNvSpPr>
          <p:nvPr>
            <p:ph type="sldNum" sz="quarter" idx="10"/>
          </p:nvPr>
        </p:nvSpPr>
        <p:spPr/>
        <p:txBody>
          <a:bodyPr/>
          <a:lstStyle/>
          <a:p>
            <a:fld id="{7A068A00-2CD8-4CF5-8BBA-89D5A88E7D03}" type="slidenum">
              <a:rPr lang="zh-TW" altLang="en-US" smtClean="0"/>
              <a:t>19</a:t>
            </a:fld>
            <a:endParaRPr lang="zh-TW" altLang="en-US"/>
          </a:p>
        </p:txBody>
      </p:sp>
    </p:spTree>
    <p:extLst>
      <p:ext uri="{BB962C8B-B14F-4D97-AF65-F5344CB8AC3E}">
        <p14:creationId xmlns:p14="http://schemas.microsoft.com/office/powerpoint/2010/main" val="4115683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意見調查</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學生分組進行動物友善校園及校犬友善住宿意見調查，從問卷設計，發放到會收、數據分析做成報告，以了解東華師生對此計畫的看法。</a:t>
            </a:r>
          </a:p>
          <a:p>
            <a:endParaRPr lang="zh-TW" altLang="en-US" dirty="0"/>
          </a:p>
        </p:txBody>
      </p:sp>
      <p:sp>
        <p:nvSpPr>
          <p:cNvPr id="4" name="Slide Number Placeholder 3"/>
          <p:cNvSpPr>
            <a:spLocks noGrp="1"/>
          </p:cNvSpPr>
          <p:nvPr>
            <p:ph type="sldNum" sz="quarter" idx="10"/>
          </p:nvPr>
        </p:nvSpPr>
        <p:spPr/>
        <p:txBody>
          <a:bodyPr/>
          <a:lstStyle/>
          <a:p>
            <a:fld id="{7A068A00-2CD8-4CF5-8BBA-89D5A88E7D03}" type="slidenum">
              <a:rPr lang="zh-TW" altLang="en-US" smtClean="0"/>
              <a:t>20</a:t>
            </a:fld>
            <a:endParaRPr lang="zh-TW" altLang="en-US"/>
          </a:p>
        </p:txBody>
      </p:sp>
    </p:spTree>
    <p:extLst>
      <p:ext uri="{BB962C8B-B14F-4D97-AF65-F5344CB8AC3E}">
        <p14:creationId xmlns:p14="http://schemas.microsoft.com/office/powerpoint/2010/main" val="271492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dirty="0"/>
          </a:p>
        </p:txBody>
      </p:sp>
      <p:sp>
        <p:nvSpPr>
          <p:cNvPr id="4" name="投影片編號預留位置 3"/>
          <p:cNvSpPr>
            <a:spLocks noGrp="1"/>
          </p:cNvSpPr>
          <p:nvPr>
            <p:ph type="sldNum" sz="quarter" idx="10"/>
          </p:nvPr>
        </p:nvSpPr>
        <p:spPr/>
        <p:txBody>
          <a:bodyPr rtlCol="0"/>
          <a:lstStyle/>
          <a:p>
            <a:fld id="{E3B36274-F2B9-4C45-BBB4-0EDF4CD651A7}" type="slidenum">
              <a:rPr lang="en-US" altLang="zh-TW" smtClean="0">
                <a:solidFill>
                  <a:prstClr val="black"/>
                </a:solidFill>
              </a:rPr>
              <a:pPr/>
              <a:t>21</a:t>
            </a:fld>
            <a:endParaRPr lang="en-US" altLang="zh-TW" dirty="0">
              <a:solidFill>
                <a:prstClr val="black"/>
              </a:solidFill>
            </a:endParaRPr>
          </a:p>
        </p:txBody>
      </p:sp>
    </p:spTree>
    <p:extLst>
      <p:ext uri="{BB962C8B-B14F-4D97-AF65-F5344CB8AC3E}">
        <p14:creationId xmlns:p14="http://schemas.microsoft.com/office/powerpoint/2010/main" val="409437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87E793F-C72B-42FA-8B10-5F6D7D065CDC}" type="slidenum">
              <a:rPr lang="zh-TW" altLang="en-US" smtClean="0"/>
              <a:t>23</a:t>
            </a:fld>
            <a:endParaRPr lang="zh-TW" altLang="en-US"/>
          </a:p>
        </p:txBody>
      </p:sp>
    </p:spTree>
    <p:extLst>
      <p:ext uri="{BB962C8B-B14F-4D97-AF65-F5344CB8AC3E}">
        <p14:creationId xmlns:p14="http://schemas.microsoft.com/office/powerpoint/2010/main" val="155290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723672F-3E19-487D-9201-5785668C7277}" type="slidenum">
              <a:rPr lang="zh-TW" altLang="en-US" smtClean="0"/>
              <a:pPr/>
              <a:t>25</a:t>
            </a:fld>
            <a:endParaRPr lang="zh-TW" altLang="en-US"/>
          </a:p>
        </p:txBody>
      </p:sp>
    </p:spTree>
    <p:extLst>
      <p:ext uri="{BB962C8B-B14F-4D97-AF65-F5344CB8AC3E}">
        <p14:creationId xmlns:p14="http://schemas.microsoft.com/office/powerpoint/2010/main" val="425770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校地幅員廣大的東華是棄狗聖地</a:t>
            </a:r>
            <a:endParaRPr lang="en-US" altLang="zh-TW" dirty="0"/>
          </a:p>
          <a:p>
            <a:r>
              <a:rPr lang="zh-TW" altLang="en-US" dirty="0"/>
              <a:t>日益增加的犬隻逗留校園</a:t>
            </a:r>
            <a:endParaRPr lang="en-US" altLang="zh-TW" dirty="0"/>
          </a:p>
          <a:p>
            <a:r>
              <a:rPr lang="zh-TW" altLang="en-US" dirty="0"/>
              <a:t>照顧與管理成為問題</a:t>
            </a:r>
            <a:endParaRPr lang="en-US" altLang="zh-TW" dirty="0"/>
          </a:p>
        </p:txBody>
      </p:sp>
      <p:sp>
        <p:nvSpPr>
          <p:cNvPr id="4" name="投影片編號版面配置區 3"/>
          <p:cNvSpPr>
            <a:spLocks noGrp="1"/>
          </p:cNvSpPr>
          <p:nvPr>
            <p:ph type="sldNum" sz="quarter" idx="10"/>
          </p:nvPr>
        </p:nvSpPr>
        <p:spPr/>
        <p:txBody>
          <a:bodyPr/>
          <a:lstStyle/>
          <a:p>
            <a:fld id="{6723672F-3E19-487D-9201-5785668C7277}" type="slidenum">
              <a:rPr lang="zh-TW" altLang="en-US" smtClean="0"/>
              <a:pPr/>
              <a:t>2</a:t>
            </a:fld>
            <a:endParaRPr lang="zh-TW" altLang="en-US"/>
          </a:p>
        </p:txBody>
      </p:sp>
    </p:spTree>
    <p:extLst>
      <p:ext uri="{BB962C8B-B14F-4D97-AF65-F5344CB8AC3E}">
        <p14:creationId xmlns:p14="http://schemas.microsoft.com/office/powerpoint/2010/main" val="17806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校園動物之間的衝突</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東華大學自資系博士生鄭舜仁</a:t>
            </a:r>
          </a:p>
          <a:p>
            <a:endParaRPr lang="zh-TW" altLang="en-US" dirty="0"/>
          </a:p>
        </p:txBody>
      </p:sp>
      <p:sp>
        <p:nvSpPr>
          <p:cNvPr id="4" name="投影片編號版面配置區 3"/>
          <p:cNvSpPr>
            <a:spLocks noGrp="1"/>
          </p:cNvSpPr>
          <p:nvPr>
            <p:ph type="sldNum" sz="quarter" idx="10"/>
          </p:nvPr>
        </p:nvSpPr>
        <p:spPr/>
        <p:txBody>
          <a:bodyPr/>
          <a:lstStyle/>
          <a:p>
            <a:fld id="{6723672F-3E19-487D-9201-5785668C7277}" type="slidenum">
              <a:rPr lang="zh-TW" altLang="en-US" smtClean="0"/>
              <a:pPr/>
              <a:t>3</a:t>
            </a:fld>
            <a:endParaRPr lang="zh-TW" altLang="en-US"/>
          </a:p>
        </p:txBody>
      </p:sp>
    </p:spTree>
    <p:extLst>
      <p:ext uri="{BB962C8B-B14F-4D97-AF65-F5344CB8AC3E}">
        <p14:creationId xmlns:p14="http://schemas.microsoft.com/office/powerpoint/2010/main" val="350097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敖屋福利社的哭哭</a:t>
            </a:r>
            <a:endParaRPr lang="en-US" altLang="zh-TW" dirty="0"/>
          </a:p>
          <a:p>
            <a:r>
              <a:rPr lang="zh-TW" altLang="en-US" dirty="0"/>
              <a:t>人犬衝突造成社團壓力</a:t>
            </a:r>
            <a:endParaRPr lang="en-US" altLang="zh-TW" dirty="0"/>
          </a:p>
          <a:p>
            <a:r>
              <a:rPr lang="zh-TW" altLang="en-US" dirty="0"/>
              <a:t>更擔心校方將捕捉犬隻</a:t>
            </a:r>
            <a:endParaRPr lang="en-US" altLang="zh-TW" dirty="0"/>
          </a:p>
          <a:p>
            <a:endParaRPr lang="en-US" altLang="zh-TW" dirty="0"/>
          </a:p>
        </p:txBody>
      </p:sp>
      <p:sp>
        <p:nvSpPr>
          <p:cNvPr id="4" name="投影片編號版面配置區 3"/>
          <p:cNvSpPr>
            <a:spLocks noGrp="1"/>
          </p:cNvSpPr>
          <p:nvPr>
            <p:ph type="sldNum" sz="quarter" idx="10"/>
          </p:nvPr>
        </p:nvSpPr>
        <p:spPr/>
        <p:txBody>
          <a:bodyPr/>
          <a:lstStyle/>
          <a:p>
            <a:fld id="{6723672F-3E19-487D-9201-5785668C7277}" type="slidenum">
              <a:rPr lang="zh-TW" altLang="en-US" smtClean="0"/>
              <a:pPr/>
              <a:t>4</a:t>
            </a:fld>
            <a:endParaRPr lang="zh-TW" altLang="en-US"/>
          </a:p>
        </p:txBody>
      </p:sp>
    </p:spTree>
    <p:extLst>
      <p:ext uri="{BB962C8B-B14F-4D97-AF65-F5344CB8AC3E}">
        <p14:creationId xmlns:p14="http://schemas.microsoft.com/office/powerpoint/2010/main" val="363872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人與動物互動</a:t>
            </a:r>
          </a:p>
        </p:txBody>
      </p:sp>
      <p:sp>
        <p:nvSpPr>
          <p:cNvPr id="4" name="投影片編號版面配置區 3"/>
          <p:cNvSpPr>
            <a:spLocks noGrp="1"/>
          </p:cNvSpPr>
          <p:nvPr>
            <p:ph type="sldNum" sz="quarter" idx="10"/>
          </p:nvPr>
        </p:nvSpPr>
        <p:spPr/>
        <p:txBody>
          <a:bodyPr/>
          <a:lstStyle/>
          <a:p>
            <a:fld id="{6723672F-3E19-487D-9201-5785668C7277}" type="slidenum">
              <a:rPr lang="zh-TW" altLang="en-US" smtClean="0"/>
              <a:pPr/>
              <a:t>5</a:t>
            </a:fld>
            <a:endParaRPr lang="zh-TW" altLang="en-US"/>
          </a:p>
        </p:txBody>
      </p:sp>
    </p:spTree>
    <p:extLst>
      <p:ext uri="{BB962C8B-B14F-4D97-AF65-F5344CB8AC3E}">
        <p14:creationId xmlns:p14="http://schemas.microsoft.com/office/powerpoint/2010/main" val="367096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捕捉、絕育、疫苗、原放</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管理</a:t>
            </a:r>
            <a:endParaRPr lang="zh-TW" altLang="en-US" dirty="0"/>
          </a:p>
        </p:txBody>
      </p:sp>
      <p:sp>
        <p:nvSpPr>
          <p:cNvPr id="4" name="投影片編號版面配置區 3"/>
          <p:cNvSpPr>
            <a:spLocks noGrp="1"/>
          </p:cNvSpPr>
          <p:nvPr>
            <p:ph type="sldNum" sz="quarter" idx="10"/>
          </p:nvPr>
        </p:nvSpPr>
        <p:spPr/>
        <p:txBody>
          <a:bodyPr/>
          <a:lstStyle/>
          <a:p>
            <a:fld id="{687E793F-C72B-42FA-8B10-5F6D7D065CDC}" type="slidenum">
              <a:rPr lang="zh-TW" altLang="en-US" smtClean="0"/>
              <a:t>7</a:t>
            </a:fld>
            <a:endParaRPr lang="zh-TW" altLang="en-US"/>
          </a:p>
        </p:txBody>
      </p:sp>
    </p:spTree>
    <p:extLst>
      <p:ext uri="{BB962C8B-B14F-4D97-AF65-F5344CB8AC3E}">
        <p14:creationId xmlns:p14="http://schemas.microsoft.com/office/powerpoint/2010/main" val="193824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監護制度</a:t>
            </a:r>
            <a:r>
              <a:rPr lang="en-US" altLang="zh-TW" dirty="0"/>
              <a:t>2.0</a:t>
            </a:r>
            <a:r>
              <a:rPr lang="zh-TW" altLang="en-US" dirty="0"/>
              <a:t>為學生分組專職照顧固定的一隻校園犬，形成飼主</a:t>
            </a:r>
            <a:r>
              <a:rPr lang="en-US" altLang="zh-TW" dirty="0"/>
              <a:t>/</a:t>
            </a:r>
            <a:r>
              <a:rPr lang="zh-TW" altLang="en-US" dirty="0"/>
              <a:t>犬之間的連結</a:t>
            </a:r>
          </a:p>
        </p:txBody>
      </p:sp>
      <p:sp>
        <p:nvSpPr>
          <p:cNvPr id="4" name="投影片編號版面配置區 3"/>
          <p:cNvSpPr>
            <a:spLocks noGrp="1"/>
          </p:cNvSpPr>
          <p:nvPr>
            <p:ph type="sldNum" sz="quarter" idx="10"/>
          </p:nvPr>
        </p:nvSpPr>
        <p:spPr/>
        <p:txBody>
          <a:bodyPr/>
          <a:lstStyle/>
          <a:p>
            <a:fld id="{687E793F-C72B-42FA-8B10-5F6D7D065CDC}" type="slidenum">
              <a:rPr lang="zh-TW" altLang="en-US" smtClean="0"/>
              <a:t>8</a:t>
            </a:fld>
            <a:endParaRPr lang="zh-TW" altLang="en-US"/>
          </a:p>
        </p:txBody>
      </p:sp>
    </p:spTree>
    <p:extLst>
      <p:ext uri="{BB962C8B-B14F-4D97-AF65-F5344CB8AC3E}">
        <p14:creationId xmlns:p14="http://schemas.microsoft.com/office/powerpoint/2010/main" val="132639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20170505</a:t>
            </a:r>
            <a:r>
              <a:rPr lang="zh-TW" altLang="en-US" dirty="0"/>
              <a:t> 工作坊</a:t>
            </a:r>
            <a:endParaRPr lang="en-US" altLang="zh-TW" dirty="0"/>
          </a:p>
          <a:p>
            <a:r>
              <a:rPr lang="en-US" altLang="zh-TW" dirty="0"/>
              <a:t>20170819 </a:t>
            </a:r>
            <a:r>
              <a:rPr lang="zh-TW" altLang="en-US" dirty="0"/>
              <a:t>共識營</a:t>
            </a:r>
            <a:r>
              <a:rPr lang="en-US" altLang="zh-TW"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界定社團定位</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用智慧來飽滿愛心</a:t>
            </a:r>
          </a:p>
          <a:p>
            <a:endParaRPr lang="zh-TW" altLang="en-US" dirty="0"/>
          </a:p>
        </p:txBody>
      </p:sp>
      <p:sp>
        <p:nvSpPr>
          <p:cNvPr id="4" name="投影片編號版面配置區 3"/>
          <p:cNvSpPr>
            <a:spLocks noGrp="1"/>
          </p:cNvSpPr>
          <p:nvPr>
            <p:ph type="sldNum" sz="quarter" idx="10"/>
          </p:nvPr>
        </p:nvSpPr>
        <p:spPr/>
        <p:txBody>
          <a:bodyPr/>
          <a:lstStyle/>
          <a:p>
            <a:fld id="{6723672F-3E19-487D-9201-5785668C7277}" type="slidenum">
              <a:rPr lang="zh-TW" altLang="en-US" smtClean="0"/>
              <a:pPr/>
              <a:t>10</a:t>
            </a:fld>
            <a:endParaRPr lang="zh-TW" altLang="en-US"/>
          </a:p>
        </p:txBody>
      </p:sp>
    </p:spTree>
    <p:extLst>
      <p:ext uri="{BB962C8B-B14F-4D97-AF65-F5344CB8AC3E}">
        <p14:creationId xmlns:p14="http://schemas.microsoft.com/office/powerpoint/2010/main" val="170930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723672F-3E19-487D-9201-5785668C7277}" type="slidenum">
              <a:rPr lang="zh-TW" altLang="en-US" smtClean="0"/>
              <a:pPr/>
              <a:t>15</a:t>
            </a:fld>
            <a:endParaRPr lang="zh-TW" altLang="en-US"/>
          </a:p>
        </p:txBody>
      </p:sp>
    </p:spTree>
    <p:extLst>
      <p:ext uri="{BB962C8B-B14F-4D97-AF65-F5344CB8AC3E}">
        <p14:creationId xmlns:p14="http://schemas.microsoft.com/office/powerpoint/2010/main" val="2802435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3" name="圖片 12"/>
          <p:cNvPicPr>
            <a:picLocks noChangeAspect="1"/>
          </p:cNvPicPr>
          <p:nvPr userDrawn="1"/>
        </p:nvPicPr>
        <p:blipFill rotWithShape="1">
          <a:blip r:embed="rId2">
            <a:extLst>
              <a:ext uri="{28A0092B-C50C-407E-A947-70E740481C1C}">
                <a14:useLocalDpi xmlns:a14="http://schemas.microsoft.com/office/drawing/2010/main" val="0"/>
              </a:ext>
            </a:extLst>
          </a:blip>
          <a:srcRect r="7399"/>
          <a:stretch/>
        </p:blipFill>
        <p:spPr>
          <a:xfrm>
            <a:off x="5591945" y="0"/>
            <a:ext cx="6624736" cy="4754485"/>
          </a:xfrm>
          <a:prstGeom prst="rect">
            <a:avLst/>
          </a:prstGeom>
        </p:spPr>
      </p:pic>
      <p:sp>
        <p:nvSpPr>
          <p:cNvPr id="17" name="矩形 16"/>
          <p:cNvSpPr/>
          <p:nvPr userDrawn="1"/>
        </p:nvSpPr>
        <p:spPr>
          <a:xfrm>
            <a:off x="0" y="4800600"/>
            <a:ext cx="12192000" cy="205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j-ea"/>
              <a:ea typeface="+mj-ea"/>
            </a:endParaRPr>
          </a:p>
        </p:txBody>
      </p:sp>
      <p:sp>
        <p:nvSpPr>
          <p:cNvPr id="2" name="標題 1"/>
          <p:cNvSpPr>
            <a:spLocks noGrp="1"/>
          </p:cNvSpPr>
          <p:nvPr>
            <p:ph type="ctrTitle"/>
          </p:nvPr>
        </p:nvSpPr>
        <p:spPr>
          <a:xfrm>
            <a:off x="914400" y="4745736"/>
            <a:ext cx="10363200" cy="1419567"/>
          </a:xfrm>
        </p:spPr>
        <p:txBody>
          <a:bodyPr>
            <a:normAutofit/>
          </a:bodyPr>
          <a:lstStyle>
            <a:lvl1pPr algn="ctr" rtl="0" eaLnBrk="1" fontAlgn="base" hangingPunct="1">
              <a:spcBef>
                <a:spcPct val="0"/>
              </a:spcBef>
              <a:spcAft>
                <a:spcPct val="0"/>
              </a:spcAft>
              <a:defRPr kumimoji="1" lang="zh-TW" altLang="en-US" sz="6000" b="1" baseline="0" dirty="0" smtClean="0">
                <a:solidFill>
                  <a:srgbClr val="FFFF99"/>
                </a:solidFill>
                <a:effectLst>
                  <a:outerShdw blurRad="38100" dist="38100" dir="2700000" algn="tl">
                    <a:srgbClr val="000000">
                      <a:alpha val="43137"/>
                    </a:srgbClr>
                  </a:outerShdw>
                </a:effectLst>
                <a:latin typeface="Bernard MT Condensed" panose="02050806060905020404" pitchFamily="18" charset="0"/>
                <a:ea typeface="微軟正黑體" pitchFamily="34" charset="-120"/>
                <a:cs typeface="+mj-cs"/>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914400" y="6165304"/>
            <a:ext cx="10363200" cy="556172"/>
          </a:xfrm>
        </p:spPr>
        <p:txBody>
          <a:bodyPr>
            <a:noAutofit/>
          </a:bodyPr>
          <a:lstStyle>
            <a:lvl1pPr marL="0" indent="0" algn="ctr" rtl="0" eaLnBrk="1" fontAlgn="base" hangingPunct="1">
              <a:spcBef>
                <a:spcPct val="20000"/>
              </a:spcBef>
              <a:spcAft>
                <a:spcPct val="0"/>
              </a:spcAft>
              <a:buFontTx/>
              <a:buNone/>
              <a:defRPr kumimoji="1" lang="zh-TW" altLang="en-US" sz="4000" b="1" baseline="0" dirty="0" smtClean="0">
                <a:solidFill>
                  <a:schemeClr val="bg1">
                    <a:lumMod val="95000"/>
                  </a:schemeClr>
                </a:solidFill>
                <a:latin typeface="Calibri" pitchFamily="34" charset="0"/>
                <a:ea typeface="微軟正黑體" pitchFamily="34" charset="-12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pic>
        <p:nvPicPr>
          <p:cNvPr id="11" name="圖片 10"/>
          <p:cNvPicPr>
            <a:picLocks/>
          </p:cNvPicPr>
          <p:nvPr userDrawn="1"/>
        </p:nvPicPr>
        <p:blipFill rotWithShape="1">
          <a:blip r:embed="rId3" cstate="print">
            <a:extLst>
              <a:ext uri="{28A0092B-C50C-407E-A947-70E740481C1C}">
                <a14:useLocalDpi xmlns:a14="http://schemas.microsoft.com/office/drawing/2010/main" val="0"/>
              </a:ext>
            </a:extLst>
          </a:blip>
          <a:srcRect l="5899" t="460" r="10081" b="8250"/>
          <a:stretch/>
        </p:blipFill>
        <p:spPr>
          <a:xfrm>
            <a:off x="-18581" y="-1115"/>
            <a:ext cx="2736304" cy="4755600"/>
          </a:xfrm>
          <a:prstGeom prst="rect">
            <a:avLst/>
          </a:prstGeom>
        </p:spPr>
      </p:pic>
      <p:pic>
        <p:nvPicPr>
          <p:cNvPr id="14" name="圖片 13"/>
          <p:cNvPicPr>
            <a:picLocks/>
          </p:cNvPicPr>
          <p:nvPr userDrawn="1"/>
        </p:nvPicPr>
        <p:blipFill rotWithShape="1">
          <a:blip r:embed="rId4">
            <a:extLst>
              <a:ext uri="{28A0092B-C50C-407E-A947-70E740481C1C}">
                <a14:useLocalDpi xmlns:a14="http://schemas.microsoft.com/office/drawing/2010/main" val="0"/>
              </a:ext>
            </a:extLst>
          </a:blip>
          <a:srcRect l="12081" r="10771"/>
          <a:stretch/>
        </p:blipFill>
        <p:spPr>
          <a:xfrm>
            <a:off x="2783632" y="-9865"/>
            <a:ext cx="2736304" cy="4755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20F2448-B8B7-45B4-988F-1D6354F794BB}" type="datetimeFigureOut">
              <a:rPr lang="zh-TW" altLang="en-US" smtClean="0"/>
              <a:pPr/>
              <a:t>2018/11/17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94E6C1F-A1DA-4061-8D0C-61F19C5B264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53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kumimoji="1" lang="zh-TW" altLang="en-US" sz="4400" kern="1200" baseline="0" dirty="0" smtClean="0">
                <a:solidFill>
                  <a:schemeClr val="accent1">
                    <a:lumMod val="75000"/>
                  </a:schemeClr>
                </a:solidFill>
                <a:effectLst/>
                <a:latin typeface="Calibri" pitchFamily="34" charset="0"/>
                <a:ea typeface="微軟正黑體" pitchFamily="34" charset="-120"/>
                <a:cs typeface="+mj-cs"/>
              </a:defRPr>
            </a:lvl1pPr>
          </a:lstStyle>
          <a:p>
            <a:pPr lvl="0" algn="ctr" defTabSz="914400" rtl="0" eaLnBrk="1" fontAlgn="base" latinLnBrk="0" hangingPunct="1">
              <a:spcBef>
                <a:spcPct val="0"/>
              </a:spcBef>
              <a:spcAft>
                <a:spcPct val="0"/>
              </a:spcAft>
              <a:buNone/>
            </a:pPr>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20F2448-B8B7-45B4-988F-1D6354F794BB}" type="datetimeFigureOut">
              <a:rPr lang="zh-TW" altLang="en-US" smtClean="0"/>
              <a:pPr/>
              <a:t>2018/11/17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94E6C1F-A1DA-4061-8D0C-61F19C5B264E}"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solidFill>
                  <a:schemeClr val="accent5">
                    <a:lumMod val="50000"/>
                  </a:schemeClr>
                </a:solidFill>
              </a:defRPr>
            </a:lvl1p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normAutofit/>
          </a:bodyPr>
          <a:lstStyle>
            <a:lvl1pPr marL="0" indent="0">
              <a:buNone/>
              <a:defRPr sz="2800">
                <a:solidFill>
                  <a:schemeClr val="accent5">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720F2448-B8B7-45B4-988F-1D6354F794BB}" type="datetimeFigureOut">
              <a:rPr lang="zh-TW" altLang="en-US" smtClean="0"/>
              <a:pPr/>
              <a:t>2018/11/17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94E6C1F-A1DA-4061-8D0C-61F19C5B264E}"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0"/>
            <a:ext cx="5384800" cy="49971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0"/>
            <a:ext cx="5384800" cy="49971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720F2448-B8B7-45B4-988F-1D6354F794BB}" type="datetimeFigureOut">
              <a:rPr lang="zh-TW" altLang="en-US" smtClean="0"/>
              <a:pPr/>
              <a:t>2018/11/17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94E6C1F-A1DA-4061-8D0C-61F19C5B264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20F2448-B8B7-45B4-988F-1D6354F794BB}" type="datetimeFigureOut">
              <a:rPr lang="zh-TW" altLang="en-US" smtClean="0"/>
              <a:pPr/>
              <a:t>2018/11/17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94E6C1F-A1DA-4061-8D0C-61F19C5B264E}"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20F2448-B8B7-45B4-988F-1D6354F794BB}" type="datetimeFigureOut">
              <a:rPr lang="zh-TW" altLang="en-US" smtClean="0"/>
              <a:pPr/>
              <a:t>2018/11/17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94E6C1F-A1DA-4061-8D0C-61F19C5B264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20F2448-B8B7-45B4-988F-1D6354F794BB}" type="datetimeFigureOut">
              <a:rPr lang="zh-TW" altLang="en-US" smtClean="0"/>
              <a:pPr/>
              <a:t>2018/11/17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94E6C1F-A1DA-4061-8D0C-61F19C5B264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bg>
      <p:bgPr>
        <a:solidFill>
          <a:schemeClr val="accent2"/>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788640"/>
          </a:xfrm>
        </p:spPr>
        <p:txBody>
          <a:bodyPr anchor="b">
            <a:noAutofit/>
          </a:bodyPr>
          <a:lstStyle>
            <a:lvl1pPr algn="ctr">
              <a:defRPr sz="3600" b="1">
                <a:solidFill>
                  <a:srgbClr val="FFFF99"/>
                </a:solidFill>
                <a:effectLst/>
              </a:defRPr>
            </a:lvl1pPr>
          </a:lstStyle>
          <a:p>
            <a:r>
              <a:rPr lang="zh-TW" altLang="en-US"/>
              <a:t>按一下以編輯母片標題樣式</a:t>
            </a:r>
            <a:endParaRPr lang="zh-TW" altLang="en-US" dirty="0"/>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2389717" y="5589240"/>
            <a:ext cx="7315200" cy="58296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20F2448-B8B7-45B4-988F-1D6354F794BB}" type="datetimeFigureOut">
              <a:rPr lang="zh-TW" altLang="en-US" smtClean="0"/>
              <a:pPr/>
              <a:t>2018/11/17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94E6C1F-A1DA-4061-8D0C-61F19C5B264E}"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20F2448-B8B7-45B4-988F-1D6354F794BB}" type="datetimeFigureOut">
              <a:rPr lang="zh-TW" altLang="en-US" smtClean="0"/>
              <a:pPr/>
              <a:t>2018/11/17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94E6C1F-A1DA-4061-8D0C-61F19C5B264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pPr lvl="0" algn="ctr" rtl="0" eaLnBrk="1" fontAlgn="base" hangingPunct="1">
              <a:spcBef>
                <a:spcPct val="0"/>
              </a:spcBef>
              <a:spcAft>
                <a:spcPct val="0"/>
              </a:spcAft>
            </a:pPr>
            <a:r>
              <a:rPr lang="zh-TW" altLang="en-US" dirty="0"/>
              <a:t>按一下以編輯母片標題樣式</a:t>
            </a:r>
          </a:p>
        </p:txBody>
      </p:sp>
      <p:sp>
        <p:nvSpPr>
          <p:cNvPr id="3" name="文字版面配置區 2"/>
          <p:cNvSpPr>
            <a:spLocks noGrp="1"/>
          </p:cNvSpPr>
          <p:nvPr>
            <p:ph type="body" idx="1"/>
          </p:nvPr>
        </p:nvSpPr>
        <p:spPr>
          <a:xfrm>
            <a:off x="609600" y="1600200"/>
            <a:ext cx="10972800" cy="4997152"/>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F2448-B8B7-45B4-988F-1D6354F794BB}" type="datetimeFigureOut">
              <a:rPr lang="zh-TW" altLang="en-US" smtClean="0"/>
              <a:pPr/>
              <a:t>2018/11/17</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E6C1F-A1DA-4061-8D0C-61F19C5B264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kumimoji="1" lang="zh-TW" altLang="en-US" sz="4400" b="1" kern="1200" baseline="0" dirty="0" smtClean="0">
          <a:solidFill>
            <a:schemeClr val="accent1">
              <a:lumMod val="75000"/>
            </a:schemeClr>
          </a:solidFill>
          <a:effectLst/>
          <a:latin typeface="Calibri" pitchFamily="34" charset="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6.jpe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chor="b">
            <a:normAutofit/>
          </a:bodyPr>
          <a:lstStyle/>
          <a:p>
            <a:r>
              <a:rPr lang="zh-TW" altLang="en-US" dirty="0"/>
              <a:t>動物友善校園的遇與育</a:t>
            </a:r>
            <a:endParaRPr lang="zh-TW" altLang="en-US" sz="6000" dirty="0">
              <a:solidFill>
                <a:srgbClr val="FFFF99"/>
              </a:solidFill>
              <a:effectLst>
                <a:outerShdw blurRad="38100" dist="38100" dir="2700000" algn="tl">
                  <a:srgbClr val="000000">
                    <a:alpha val="43137"/>
                  </a:srgbClr>
                </a:outerShdw>
              </a:effectLst>
              <a:latin typeface="Bernard MT Condensed" panose="02050806060905020404" pitchFamily="18" charset="0"/>
            </a:endParaRPr>
          </a:p>
        </p:txBody>
      </p:sp>
      <p:sp>
        <p:nvSpPr>
          <p:cNvPr id="3" name="副標題 2"/>
          <p:cNvSpPr>
            <a:spLocks noGrp="1"/>
          </p:cNvSpPr>
          <p:nvPr>
            <p:ph type="subTitle" idx="1"/>
          </p:nvPr>
        </p:nvSpPr>
        <p:spPr/>
        <p:txBody>
          <a:bodyPr anchor="ctr">
            <a:noAutofit/>
          </a:bodyPr>
          <a:lstStyle/>
          <a:p>
            <a:r>
              <a:rPr lang="en-US" altLang="zh-TW" sz="4400" b="0" dirty="0">
                <a:effectLst>
                  <a:outerShdw blurRad="38100" dist="38100" dir="2700000" algn="tl">
                    <a:srgbClr val="000000">
                      <a:alpha val="43137"/>
                    </a:srgbClr>
                  </a:outerShdw>
                </a:effectLst>
                <a:latin typeface="Bernard MT Condensed" panose="02050806060905020404" pitchFamily="18" charset="0"/>
                <a:cs typeface="+mj-cs"/>
              </a:rPr>
              <a:t>Towards a animal-friendly campus</a:t>
            </a:r>
            <a:endParaRPr lang="zh-TW" altLang="en-US" sz="4400" b="0" dirty="0">
              <a:effectLst>
                <a:outerShdw blurRad="38100" dist="38100" dir="2700000" algn="tl">
                  <a:srgbClr val="000000">
                    <a:alpha val="43137"/>
                  </a:srgbClr>
                </a:outerShdw>
              </a:effectLst>
              <a:latin typeface="Bernard MT Condensed" panose="02050806060905020404" pitchFamily="18" charset="0"/>
              <a:cs typeface="+mj-cs"/>
            </a:endParaRPr>
          </a:p>
        </p:txBody>
      </p:sp>
      <p:pic>
        <p:nvPicPr>
          <p:cNvPr id="4" name="圖片 3" descr="icon_by-nc-sa.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6263390"/>
            <a:ext cx="102494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rot="21025880">
            <a:off x="5770260" y="3128235"/>
            <a:ext cx="6340197" cy="1323439"/>
          </a:xfrm>
          <a:prstGeom prst="rect">
            <a:avLst/>
          </a:prstGeom>
          <a:noFill/>
        </p:spPr>
        <p:txBody>
          <a:bodyPr wrap="none" rtlCol="0">
            <a:spAutoFit/>
          </a:bodyPr>
          <a:lstStyle/>
          <a:p>
            <a:r>
              <a:rPr lang="zh-TW" altLang="en-US" sz="8000" dirty="0">
                <a:solidFill>
                  <a:srgbClr val="FFFF00"/>
                </a:solidFill>
                <a:effectLst>
                  <a:outerShdw blurRad="38100" dist="38100" dir="2700000" algn="tl">
                    <a:srgbClr val="000000">
                      <a:alpha val="43137"/>
                    </a:srgbClr>
                  </a:outerShdw>
                </a:effectLst>
                <a:latin typeface="華康墨字體" panose="02010609010101010101" pitchFamily="49" charset="-120"/>
                <a:ea typeface="華康墨字體" panose="02010609010101010101" pitchFamily="49" charset="-120"/>
              </a:rPr>
              <a:t>以校園犬為例</a:t>
            </a:r>
          </a:p>
        </p:txBody>
      </p:sp>
      <p:pic>
        <p:nvPicPr>
          <p:cNvPr id="6" name="圖片 5"/>
          <p:cNvPicPr>
            <a:picLocks noChangeAspect="1"/>
          </p:cNvPicPr>
          <p:nvPr/>
        </p:nvPicPr>
        <p:blipFill rotWithShape="1">
          <a:blip r:embed="rId4">
            <a:clrChange>
              <a:clrFrom>
                <a:srgbClr val="F6F6F6"/>
              </a:clrFrom>
              <a:clrTo>
                <a:srgbClr val="F6F6F6">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b="9740"/>
          <a:stretch/>
        </p:blipFill>
        <p:spPr>
          <a:xfrm flipV="1">
            <a:off x="2567608" y="3717521"/>
            <a:ext cx="3695700" cy="29058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2174032" cy="6322714"/>
          </a:xfrm>
        </p:spPr>
        <p:txBody>
          <a:bodyPr vert="eaVert">
            <a:normAutofit/>
          </a:bodyPr>
          <a:lstStyle/>
          <a:p>
            <a:endParaRPr lang="zh-TW" altLang="en-US" sz="5400" dirty="0">
              <a:solidFill>
                <a:schemeClr val="tx1">
                  <a:lumMod val="75000"/>
                  <a:lumOff val="25000"/>
                </a:schemeClr>
              </a:solidFill>
            </a:endParaRPr>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41"/>
            <a:ext cx="12192000" cy="6869907"/>
          </a:xfr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339" y="-29841"/>
            <a:ext cx="9150661" cy="6862996"/>
          </a:xfrm>
          <a:prstGeom prst="rect">
            <a:avLst/>
          </a:prstGeom>
        </p:spPr>
      </p:pic>
    </p:spTree>
    <p:extLst>
      <p:ext uri="{BB962C8B-B14F-4D97-AF65-F5344CB8AC3E}">
        <p14:creationId xmlns:p14="http://schemas.microsoft.com/office/powerpoint/2010/main" val="139737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632012"/>
            <a:ext cx="10515600" cy="5544951"/>
          </a:xfrm>
        </p:spPr>
        <p:txBody>
          <a:bodyPr anchor="t">
            <a:normAutofit/>
          </a:bodyPr>
          <a:lstStyle/>
          <a:p>
            <a:pPr marL="0" indent="0" algn="r">
              <a:lnSpc>
                <a:spcPct val="110000"/>
              </a:lnSpc>
              <a:spcBef>
                <a:spcPts val="600"/>
              </a:spcBef>
              <a:spcAft>
                <a:spcPts val="600"/>
              </a:spcAft>
              <a:buNone/>
            </a:pPr>
            <a:r>
              <a:rPr lang="zh-TW" altLang="en-US" dirty="0">
                <a:solidFill>
                  <a:schemeClr val="tx1">
                    <a:lumMod val="75000"/>
                    <a:lumOff val="25000"/>
                  </a:schemeClr>
                </a:solidFill>
              </a:rPr>
              <a:t>社團以</a:t>
            </a:r>
            <a:r>
              <a:rPr lang="zh-TW" altLang="en-US" b="1" dirty="0">
                <a:solidFill>
                  <a:schemeClr val="accent2"/>
                </a:solidFill>
              </a:rPr>
              <a:t>動物友善校園</a:t>
            </a:r>
            <a:r>
              <a:rPr lang="zh-TW" altLang="en-US" dirty="0">
                <a:solidFill>
                  <a:schemeClr val="tx1">
                    <a:lumMod val="75000"/>
                    <a:lumOff val="25000"/>
                  </a:schemeClr>
                </a:solidFill>
              </a:rPr>
              <a:t>的理念為前提，</a:t>
            </a:r>
            <a:endParaRPr lang="en-US" altLang="zh-TW" dirty="0">
              <a:solidFill>
                <a:schemeClr val="tx1">
                  <a:lumMod val="75000"/>
                  <a:lumOff val="25000"/>
                </a:schemeClr>
              </a:solidFill>
            </a:endParaRPr>
          </a:p>
          <a:p>
            <a:pPr marL="0" indent="0" algn="r">
              <a:lnSpc>
                <a:spcPct val="110000"/>
              </a:lnSpc>
              <a:spcBef>
                <a:spcPts val="600"/>
              </a:spcBef>
              <a:spcAft>
                <a:spcPts val="600"/>
              </a:spcAft>
              <a:buNone/>
            </a:pPr>
            <a:r>
              <a:rPr lang="zh-TW" altLang="en-US" dirty="0">
                <a:solidFill>
                  <a:schemeClr val="tx1">
                    <a:lumMod val="75000"/>
                    <a:lumOff val="25000"/>
                  </a:schemeClr>
                </a:solidFill>
              </a:rPr>
              <a:t>針對</a:t>
            </a:r>
            <a:r>
              <a:rPr lang="en-US" altLang="zh-TW" dirty="0">
                <a:solidFill>
                  <a:schemeClr val="tx1">
                    <a:lumMod val="75000"/>
                    <a:lumOff val="25000"/>
                  </a:schemeClr>
                </a:solidFill>
              </a:rPr>
              <a:t>《</a:t>
            </a:r>
            <a:r>
              <a:rPr lang="zh-TW" altLang="en-US" dirty="0">
                <a:solidFill>
                  <a:schemeClr val="tx1">
                    <a:lumMod val="75000"/>
                    <a:lumOff val="25000"/>
                  </a:schemeClr>
                </a:solidFill>
              </a:rPr>
              <a:t>校園犬隻管理準則</a:t>
            </a:r>
            <a:r>
              <a:rPr lang="en-US" altLang="zh-TW" dirty="0">
                <a:solidFill>
                  <a:schemeClr val="tx1">
                    <a:lumMod val="75000"/>
                    <a:lumOff val="25000"/>
                  </a:schemeClr>
                </a:solidFill>
              </a:rPr>
              <a:t>》</a:t>
            </a:r>
            <a:r>
              <a:rPr lang="zh-TW" altLang="en-US" dirty="0">
                <a:solidFill>
                  <a:schemeClr val="tx1">
                    <a:lumMod val="75000"/>
                    <a:lumOff val="25000"/>
                  </a:schemeClr>
                </a:solidFill>
              </a:rPr>
              <a:t>條文與執行狀況多次討論，</a:t>
            </a:r>
            <a:endParaRPr lang="en-US" altLang="zh-TW" dirty="0">
              <a:solidFill>
                <a:schemeClr val="tx1">
                  <a:lumMod val="75000"/>
                  <a:lumOff val="25000"/>
                </a:schemeClr>
              </a:solidFill>
            </a:endParaRPr>
          </a:p>
          <a:p>
            <a:pPr marL="0" indent="0" algn="r">
              <a:lnSpc>
                <a:spcPct val="110000"/>
              </a:lnSpc>
              <a:spcBef>
                <a:spcPts val="600"/>
              </a:spcBef>
              <a:spcAft>
                <a:spcPts val="600"/>
              </a:spcAft>
              <a:buNone/>
            </a:pPr>
            <a:r>
              <a:rPr lang="zh-TW" altLang="en-US" dirty="0">
                <a:solidFill>
                  <a:schemeClr val="tx1">
                    <a:lumMod val="75000"/>
                    <a:lumOff val="25000"/>
                  </a:schemeClr>
                </a:solidFill>
              </a:rPr>
              <a:t>並彙整李宏韡醫師所提出專業意見，</a:t>
            </a:r>
            <a:endParaRPr lang="en-US" altLang="zh-TW" dirty="0">
              <a:solidFill>
                <a:schemeClr val="tx1">
                  <a:lumMod val="75000"/>
                  <a:lumOff val="25000"/>
                </a:schemeClr>
              </a:solidFill>
            </a:endParaRPr>
          </a:p>
          <a:p>
            <a:pPr marL="0" indent="0" algn="r">
              <a:lnSpc>
                <a:spcPct val="110000"/>
              </a:lnSpc>
              <a:spcBef>
                <a:spcPts val="600"/>
              </a:spcBef>
              <a:spcAft>
                <a:spcPts val="600"/>
              </a:spcAft>
              <a:buNone/>
            </a:pPr>
            <a:r>
              <a:rPr lang="zh-TW" altLang="en-US" dirty="0">
                <a:solidFill>
                  <a:schemeClr val="tx1">
                    <a:lumMod val="75000"/>
                    <a:lumOff val="25000"/>
                  </a:schemeClr>
                </a:solidFill>
              </a:rPr>
              <a:t>向學校主管單位提出具體建議。</a:t>
            </a:r>
            <a:endParaRPr lang="en-US" altLang="zh-TW" dirty="0">
              <a:solidFill>
                <a:schemeClr val="tx1">
                  <a:lumMod val="75000"/>
                  <a:lumOff val="25000"/>
                </a:schemeClr>
              </a:solidFill>
            </a:endParaRPr>
          </a:p>
        </p:txBody>
      </p:sp>
      <p:sp>
        <p:nvSpPr>
          <p:cNvPr id="4" name="橢圓 3"/>
          <p:cNvSpPr/>
          <p:nvPr/>
        </p:nvSpPr>
        <p:spPr>
          <a:xfrm>
            <a:off x="-168696" y="2420888"/>
            <a:ext cx="7258050" cy="4768974"/>
          </a:xfrm>
          <a:prstGeom prst="ellipse">
            <a:avLst/>
          </a:prstGeom>
          <a:blipFill>
            <a:blip r:embed="rId2"/>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7560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786210"/>
          </a:xfrm>
        </p:spPr>
        <p:txBody>
          <a:bodyPr>
            <a:normAutofit/>
          </a:bodyPr>
          <a:lstStyle/>
          <a:p>
            <a:r>
              <a:rPr lang="zh-TW" altLang="en-US" dirty="0"/>
              <a:t>善用社團對於犬隻屬性的掌握</a:t>
            </a:r>
            <a:br>
              <a:rPr lang="en-US" altLang="zh-TW" dirty="0"/>
            </a:br>
            <a:r>
              <a:rPr lang="zh-TW" altLang="en-US" dirty="0"/>
              <a:t>創造校園犬隻有效管理的多贏</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039972156"/>
              </p:ext>
            </p:extLst>
          </p:nvPr>
        </p:nvGraphicFramePr>
        <p:xfrm>
          <a:off x="609600" y="2060848"/>
          <a:ext cx="10972800" cy="4536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4400" dirty="0"/>
              <a:t>動物福利動手做</a:t>
            </a:r>
          </a:p>
        </p:txBody>
      </p:sp>
      <p:sp>
        <p:nvSpPr>
          <p:cNvPr id="6" name="文字版面配置區 5"/>
          <p:cNvSpPr>
            <a:spLocks noGrp="1"/>
          </p:cNvSpPr>
          <p:nvPr>
            <p:ph type="body" sz="half" idx="2"/>
          </p:nvPr>
        </p:nvSpPr>
        <p:spPr/>
        <p:txBody>
          <a:bodyPr>
            <a:noAutofit/>
          </a:bodyPr>
          <a:lstStyle/>
          <a:p>
            <a:r>
              <a:rPr lang="zh-TW" altLang="en-US" sz="3600" b="1" dirty="0">
                <a:latin typeface="微軟正黑體" panose="020B0604030504040204" pitchFamily="34" charset="-120"/>
              </a:rPr>
              <a:t>營造動物與人的共享空間</a:t>
            </a:r>
          </a:p>
        </p:txBody>
      </p:sp>
      <p:pic>
        <p:nvPicPr>
          <p:cNvPr id="11" name="圖片版面配置區 10"/>
          <p:cNvPicPr>
            <a:picLocks noGrp="1" noChangeAspect="1"/>
          </p:cNvPicPr>
          <p:nvPr>
            <p:ph type="pic" idx="1"/>
          </p:nvPr>
        </p:nvPicPr>
        <p:blipFill>
          <a:blip r:embed="rId2">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3247027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4059831835"/>
              </p:ext>
            </p:extLst>
          </p:nvPr>
        </p:nvGraphicFramePr>
        <p:xfrm>
          <a:off x="609600" y="1600200"/>
          <a:ext cx="6206480" cy="499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www.poochandcompany.co.uk/resources/images/Screen%20Shot%202015-04-30%20at%2012.00.00.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7825" y="274638"/>
            <a:ext cx="5184575" cy="6462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3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594539478"/>
              </p:ext>
            </p:extLst>
          </p:nvPr>
        </p:nvGraphicFramePr>
        <p:xfrm>
          <a:off x="191344" y="274638"/>
          <a:ext cx="11737304" cy="5026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直線圖說文字 1 4"/>
          <p:cNvSpPr/>
          <p:nvPr/>
        </p:nvSpPr>
        <p:spPr>
          <a:xfrm>
            <a:off x="2591644" y="5085034"/>
            <a:ext cx="2592288" cy="1296441"/>
          </a:xfrm>
          <a:prstGeom prst="borderCallout1">
            <a:avLst>
              <a:gd name="adj1" fmla="val -4760"/>
              <a:gd name="adj2" fmla="val 485"/>
              <a:gd name="adj3" fmla="val -77036"/>
              <a:gd name="adj4" fmla="val -3849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友善狗宿的設計與規劃</a:t>
            </a:r>
          </a:p>
        </p:txBody>
      </p:sp>
      <p:sp>
        <p:nvSpPr>
          <p:cNvPr id="3" name="矩形 2"/>
          <p:cNvSpPr/>
          <p:nvPr/>
        </p:nvSpPr>
        <p:spPr>
          <a:xfrm>
            <a:off x="767408" y="3068960"/>
            <a:ext cx="1958008" cy="93610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直線圖說文字 1 8"/>
          <p:cNvSpPr/>
          <p:nvPr/>
        </p:nvSpPr>
        <p:spPr>
          <a:xfrm>
            <a:off x="6817196" y="4743711"/>
            <a:ext cx="2592288" cy="1800497"/>
          </a:xfrm>
          <a:prstGeom prst="borderCallout1">
            <a:avLst>
              <a:gd name="adj1" fmla="val 8995"/>
              <a:gd name="adj2" fmla="val -5394"/>
              <a:gd name="adj3" fmla="val -34715"/>
              <a:gd name="adj4" fmla="val -37760"/>
            </a:avLst>
          </a:prstGeom>
          <a:blipFill>
            <a:blip r:embed="rId8"/>
            <a:stretch>
              <a:fillRect l="-1000" r="-1000"/>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4583832" y="3062747"/>
            <a:ext cx="2232248"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直線圖說文字 1 10"/>
          <p:cNvSpPr/>
          <p:nvPr/>
        </p:nvSpPr>
        <p:spPr>
          <a:xfrm>
            <a:off x="7176120" y="302866"/>
            <a:ext cx="4176464" cy="1069282"/>
          </a:xfrm>
          <a:prstGeom prst="borderCallout1">
            <a:avLst>
              <a:gd name="adj1" fmla="val 76248"/>
              <a:gd name="adj2" fmla="val -2702"/>
              <a:gd name="adj3" fmla="val 149231"/>
              <a:gd name="adj4" fmla="val -2699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rgbClr val="FFFFCC"/>
                </a:solidFill>
                <a:latin typeface="微軟正黑體" panose="020B0604030504040204" pitchFamily="34" charset="-120"/>
                <a:ea typeface="微軟正黑體" panose="020B0604030504040204" pitchFamily="34" charset="-120"/>
              </a:rPr>
              <a:t>從校園犬管理延伸到動物友善校園</a:t>
            </a:r>
          </a:p>
        </p:txBody>
      </p:sp>
      <p:sp>
        <p:nvSpPr>
          <p:cNvPr id="12" name="矩形 11"/>
          <p:cNvSpPr/>
          <p:nvPr/>
        </p:nvSpPr>
        <p:spPr>
          <a:xfrm>
            <a:off x="4583832" y="2064738"/>
            <a:ext cx="2880320" cy="93610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4792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1043796" y="3"/>
          <a:ext cx="9333782" cy="6766788"/>
        </p:xfrm>
        <a:graphic>
          <a:graphicData uri="http://schemas.openxmlformats.org/drawingml/2006/table">
            <a:tbl>
              <a:tblPr firstRow="1" firstCol="1" bandRow="1"/>
              <a:tblGrid>
                <a:gridCol w="543372">
                  <a:extLst>
                    <a:ext uri="{9D8B030D-6E8A-4147-A177-3AD203B41FA5}">
                      <a16:colId xmlns:a16="http://schemas.microsoft.com/office/drawing/2014/main" val="20000"/>
                    </a:ext>
                  </a:extLst>
                </a:gridCol>
                <a:gridCol w="1532088">
                  <a:extLst>
                    <a:ext uri="{9D8B030D-6E8A-4147-A177-3AD203B41FA5}">
                      <a16:colId xmlns:a16="http://schemas.microsoft.com/office/drawing/2014/main" val="20001"/>
                    </a:ext>
                  </a:extLst>
                </a:gridCol>
                <a:gridCol w="2516176">
                  <a:extLst>
                    <a:ext uri="{9D8B030D-6E8A-4147-A177-3AD203B41FA5}">
                      <a16:colId xmlns:a16="http://schemas.microsoft.com/office/drawing/2014/main" val="20002"/>
                    </a:ext>
                  </a:extLst>
                </a:gridCol>
                <a:gridCol w="547230">
                  <a:extLst>
                    <a:ext uri="{9D8B030D-6E8A-4147-A177-3AD203B41FA5}">
                      <a16:colId xmlns:a16="http://schemas.microsoft.com/office/drawing/2014/main" val="20003"/>
                    </a:ext>
                  </a:extLst>
                </a:gridCol>
                <a:gridCol w="984089">
                  <a:extLst>
                    <a:ext uri="{9D8B030D-6E8A-4147-A177-3AD203B41FA5}">
                      <a16:colId xmlns:a16="http://schemas.microsoft.com/office/drawing/2014/main" val="20004"/>
                    </a:ext>
                  </a:extLst>
                </a:gridCol>
                <a:gridCol w="3210827">
                  <a:extLst>
                    <a:ext uri="{9D8B030D-6E8A-4147-A177-3AD203B41FA5}">
                      <a16:colId xmlns:a16="http://schemas.microsoft.com/office/drawing/2014/main" val="20005"/>
                    </a:ext>
                  </a:extLst>
                </a:gridCol>
              </a:tblGrid>
              <a:tr h="185481">
                <a:tc>
                  <a:txBody>
                    <a:bodyPr/>
                    <a:lstStyle/>
                    <a:p>
                      <a:pPr algn="ctr">
                        <a:spcAft>
                          <a:spcPts val="0"/>
                        </a:spcAft>
                      </a:pPr>
                      <a:r>
                        <a:rPr lang="zh-TW" sz="12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週次</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gn="ctr">
                        <a:spcAft>
                          <a:spcPts val="0"/>
                        </a:spcAft>
                      </a:pPr>
                      <a:r>
                        <a:rPr lang="zh-TW" sz="1200" b="1" kern="1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上課日期</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gn="ctr">
                        <a:spcAft>
                          <a:spcPts val="0"/>
                        </a:spcAft>
                      </a:pPr>
                      <a:r>
                        <a:rPr lang="zh-TW" sz="1200" b="1" kern="1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課程主題</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gn="ctr">
                        <a:spcAft>
                          <a:spcPts val="0"/>
                        </a:spcAft>
                      </a:pPr>
                      <a:r>
                        <a:rPr lang="zh-TW" sz="1200" b="1" kern="1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時數</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gn="ctr">
                        <a:spcAft>
                          <a:spcPts val="0"/>
                        </a:spcAft>
                      </a:pPr>
                      <a:r>
                        <a:rPr lang="zh-TW" sz="1200" b="1" kern="1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課程方式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gn="ctr">
                        <a:spcAft>
                          <a:spcPts val="0"/>
                        </a:spcAft>
                      </a:pPr>
                      <a:r>
                        <a:rPr lang="zh-TW" sz="1200" b="1" kern="1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備註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0000"/>
                  </a:ext>
                </a:extLst>
              </a:tr>
              <a:tr h="185481">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spcAft>
                          <a:spcPts val="0"/>
                        </a:spcAft>
                      </a:pP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課程介紹</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10001"/>
                  </a:ext>
                </a:extLst>
              </a:tr>
              <a:tr h="741924">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28</a:t>
                      </a: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mj-lt"/>
                        <a:buAutoNum type="arabicParenBoth"/>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校園野生動物、流浪犬與人類的互動分析</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mj-lt"/>
                        <a:buAutoNum type="arabicParenBoth"/>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校犬管理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mj-lt"/>
                        <a:buAutoNum type="arabicParenBoth"/>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動物福利五大自由</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Wingdings" panose="05000000000000000000" pitchFamily="2" charset="2"/>
                        <a:buChar char=""/>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邀請鄭舜仁同學分享（</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1hr</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02"/>
                  </a:ext>
                </a:extLst>
              </a:tr>
              <a:tr h="185481">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spcAft>
                          <a:spcPts val="0"/>
                        </a:spcAft>
                      </a:pP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N/A</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endParaRPr lang="zh-TW" sz="1200" kern="100">
                        <a:effectLst/>
                        <a:latin typeface="Calibri" panose="020F0502020204030204" pitchFamily="34" charset="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10003"/>
                  </a:ext>
                </a:extLst>
              </a:tr>
              <a:tr h="370962">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mj-lt"/>
                        <a:buAutoNum type="arabicParenBoth"/>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狗的五大自由</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mj-lt"/>
                        <a:buAutoNum type="arabicParenBoth"/>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畜主責任</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課堂討論</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Wingdings" panose="05000000000000000000" pitchFamily="2" charset="2"/>
                        <a:buChar char=""/>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進行</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skill matrix</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5min</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04"/>
                  </a:ext>
                </a:extLst>
              </a:tr>
              <a:tr h="185481">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19</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人與狗的共享空間</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Wingdings" panose="05000000000000000000" pitchFamily="2" charset="2"/>
                        <a:buChar char=""/>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各組提交分組名單</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05"/>
                  </a:ext>
                </a:extLst>
              </a:tr>
              <a:tr h="927405">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26</a:t>
                      </a: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mj-lt"/>
                        <a:buAutoNum type="arabicParenBoth"/>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狗宿的目的與功能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mj-lt"/>
                        <a:buAutoNum type="arabicParenBoth"/>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設立狗宿的要件</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現地觀察</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課堂討論</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Wingdings" panose="05000000000000000000" pitchFamily="2" charset="2"/>
                        <a:buChar char=""/>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各組課前蒐集狗宿案例資料</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Wingdings" panose="05000000000000000000" pitchFamily="2" charset="2"/>
                        <a:buChar char=""/>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參訪狗宿預定空間，之後借用鄰近空間進行討論</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Wingdings" panose="05000000000000000000" pitchFamily="2" charset="2"/>
                        <a:buChar char=""/>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針對現場狀況進行討論，提出空間規劃具體建議</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06"/>
                  </a:ext>
                </a:extLst>
              </a:tr>
              <a:tr h="370962">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校園動物友善空間體檢</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課堂討論</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Wingdings" panose="05000000000000000000" pitchFamily="2" charset="2"/>
                        <a:buChar char=""/>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各組課前針對指定地點進行空間檢視與記錄</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07"/>
                  </a:ext>
                </a:extLst>
              </a:tr>
              <a:tr h="370962">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9</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mj-lt"/>
                        <a:buAutoNum type="arabicParenBoth"/>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狗宿入住條件</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mj-lt"/>
                        <a:buAutoNum type="arabicParenBoth"/>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狗宿犬隻照護</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課堂討論</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08"/>
                  </a:ext>
                </a:extLst>
              </a:tr>
              <a:tr h="185481">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16</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N/A</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endParaRPr lang="zh-TW" sz="1200" kern="100">
                        <a:effectLst/>
                        <a:latin typeface="Calibri" panose="020F0502020204030204" pitchFamily="34" charset="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endParaRPr lang="zh-TW" sz="1200" kern="100">
                        <a:effectLst/>
                        <a:latin typeface="Calibri" panose="020F0502020204030204" pitchFamily="34" charset="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10009"/>
                  </a:ext>
                </a:extLst>
              </a:tr>
              <a:tr h="424999">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24</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五</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)13:00-17:00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閱讀動物的生命觀</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專題講座</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Wingdings" panose="05000000000000000000" pitchFamily="2" charset="2"/>
                        <a:buChar char=""/>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邀請杜白醫師主講</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10"/>
                  </a:ext>
                </a:extLst>
              </a:tr>
              <a:tr h="185481">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N/A</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endParaRPr lang="zh-TW" sz="1200" kern="100" dirty="0">
                        <a:effectLst/>
                        <a:latin typeface="Calibri" panose="020F0502020204030204" pitchFamily="34" charset="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10011"/>
                  </a:ext>
                </a:extLst>
              </a:tr>
              <a:tr h="370962">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7</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狗宿正反意見分析</a:t>
                      </a:r>
                      <a:r>
                        <a:rPr lang="zh-TW" sz="1200" b="1" kern="100">
                          <a:effectLst/>
                          <a:latin typeface="Calibri" panose="020F0502020204030204" pitchFamily="34" charset="0"/>
                          <a:ea typeface="Times New Roman" panose="02020603050405020304" pitchFamily="18" charset="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Wingdings" panose="05000000000000000000" pitchFamily="2" charset="2"/>
                        <a:buChar char=""/>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各組課前蒐集狗宿正反見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12"/>
                  </a:ext>
                </a:extLst>
              </a:tr>
              <a:tr h="492137">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14</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擬定狗宿管理辦法</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課堂討論</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Wingdings" panose="05000000000000000000" pitchFamily="2" charset="2"/>
                        <a:buChar char=""/>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各組課前蒐集政府單與校內相關規範</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Wingdings" panose="05000000000000000000" pitchFamily="2" charset="2"/>
                        <a:buChar char=""/>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草擬狗宿公約</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13"/>
                  </a:ext>
                </a:extLst>
              </a:tr>
              <a:tr h="656184">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21</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校犬友善住宿管理規則意見徵詢會議</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圓桌會議</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342900" lvl="0" indent="-342900" algn="l">
                        <a:spcAft>
                          <a:spcPts val="0"/>
                        </a:spcAft>
                        <a:buFont typeface="Wingdings" panose="05000000000000000000" pitchFamily="2" charset="2"/>
                        <a:buChar char=""/>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邀請顧瑜君老師、環保組同仁與鄭舜仁同學參與研討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Wingdings" panose="05000000000000000000" pitchFamily="2" charset="2"/>
                        <a:buChar char=""/>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各組課後向校內各相關單位進行溝通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14"/>
                  </a:ext>
                </a:extLst>
              </a:tr>
              <a:tr h="185481">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28</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N/A</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endParaRPr lang="zh-TW" sz="1200" kern="100">
                        <a:effectLst/>
                        <a:latin typeface="Calibri" panose="020F0502020204030204" pitchFamily="34" charset="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endParaRPr lang="zh-TW" sz="1200" kern="100">
                        <a:effectLst/>
                        <a:latin typeface="Calibri" panose="020F0502020204030204" pitchFamily="34" charset="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l">
                        <a:spcAft>
                          <a:spcPts val="0"/>
                        </a:spcAft>
                      </a:pP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10015"/>
                  </a:ext>
                </a:extLst>
              </a:tr>
              <a:tr h="370962">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五</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)13:00-17:00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動保政治、政策與公民參與</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工作坊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dirty="0">
                          <a:effectLst/>
                          <a:latin typeface="Times New Roman" panose="02020603050405020304" pitchFamily="18" charset="0"/>
                          <a:ea typeface="標楷體" panose="03000509000000000000" pitchFamily="65" charset="-120"/>
                          <a:cs typeface="Times New Roman" panose="02020603050405020304" pitchFamily="18" charset="0"/>
                        </a:rPr>
                        <a:t>邀請台灣動物社會研究會協辦</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16"/>
                  </a:ext>
                </a:extLst>
              </a:tr>
              <a:tr h="185481">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報告與校方各單位溝通結果</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l"/>
                      <a:endParaRPr lang="zh-TW" sz="1200" kern="100">
                        <a:effectLst/>
                        <a:latin typeface="Calibri" panose="020F0502020204030204" pitchFamily="34" charset="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l">
                        <a:spcAft>
                          <a:spcPts val="0"/>
                        </a:spcAft>
                      </a:pP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5481">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18</a:t>
                      </a: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spcAft>
                          <a:spcPts val="0"/>
                        </a:spcAft>
                      </a:pPr>
                      <a:r>
                        <a:rPr lang="zh-TW" sz="1200" b="1" kern="100">
                          <a:effectLst/>
                          <a:latin typeface="Times New Roman" panose="02020603050405020304" pitchFamily="18" charset="0"/>
                          <a:ea typeface="標楷體" panose="03000509000000000000" pitchFamily="65" charset="-120"/>
                          <a:cs typeface="Times New Roman" panose="02020603050405020304" pitchFamily="18" charset="0"/>
                        </a:rPr>
                        <a:t>期末總結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l"/>
                      <a:endParaRPr lang="zh-TW" sz="1200" kern="100">
                        <a:effectLst/>
                        <a:latin typeface="Calibri" panose="020F0502020204030204" pitchFamily="34" charset="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spcAft>
                          <a:spcPts val="0"/>
                        </a:spcAft>
                      </a:pPr>
                      <a:r>
                        <a:rPr lang="en-US" sz="12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0889" marR="4088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12" name="Rectangle 4"/>
          <p:cNvSpPr>
            <a:spLocks noChangeArrowheads="1"/>
          </p:cNvSpPr>
          <p:nvPr/>
        </p:nvSpPr>
        <p:spPr bwMode="auto">
          <a:xfrm rot="5098531">
            <a:off x="2293938" y="2060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圓角矩形 7"/>
          <p:cNvSpPr/>
          <p:nvPr/>
        </p:nvSpPr>
        <p:spPr>
          <a:xfrm>
            <a:off x="1043796" y="4411531"/>
            <a:ext cx="4713890" cy="1459439"/>
          </a:xfrm>
          <a:prstGeom prst="roundRect">
            <a:avLst/>
          </a:prstGeom>
          <a:solidFill>
            <a:srgbClr val="FFFFCC">
              <a:alpha val="70000"/>
            </a:srgb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solidFill>
                  <a:srgbClr val="002060"/>
                </a:solidFill>
                <a:latin typeface="微軟正黑體" panose="020B0604030504040204" pitchFamily="34" charset="-120"/>
                <a:ea typeface="微軟正黑體" panose="020B0604030504040204" pitchFamily="34" charset="-120"/>
              </a:rPr>
              <a:t>狗宿管理辦法</a:t>
            </a:r>
          </a:p>
        </p:txBody>
      </p:sp>
      <p:sp>
        <p:nvSpPr>
          <p:cNvPr id="9" name="圓角矩形 8"/>
          <p:cNvSpPr/>
          <p:nvPr/>
        </p:nvSpPr>
        <p:spPr>
          <a:xfrm>
            <a:off x="1043796" y="289140"/>
            <a:ext cx="4713890" cy="1655376"/>
          </a:xfrm>
          <a:prstGeom prst="roundRect">
            <a:avLst/>
          </a:prstGeom>
          <a:solidFill>
            <a:srgbClr val="FFFFCC">
              <a:alpha val="70000"/>
            </a:srgb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solidFill>
                  <a:srgbClr val="002060"/>
                </a:solidFill>
                <a:latin typeface="微軟正黑體" panose="020B0604030504040204" pitchFamily="34" charset="-120"/>
                <a:ea typeface="微軟正黑體" panose="020B0604030504040204" pitchFamily="34" charset="-120"/>
              </a:rPr>
              <a:t>動物福利概念</a:t>
            </a:r>
          </a:p>
        </p:txBody>
      </p:sp>
      <p:sp>
        <p:nvSpPr>
          <p:cNvPr id="10" name="圓角矩形 9"/>
          <p:cNvSpPr/>
          <p:nvPr/>
        </p:nvSpPr>
        <p:spPr>
          <a:xfrm>
            <a:off x="1043796" y="1944516"/>
            <a:ext cx="4713890" cy="1571194"/>
          </a:xfrm>
          <a:prstGeom prst="roundRect">
            <a:avLst/>
          </a:prstGeom>
          <a:solidFill>
            <a:srgbClr val="FFFFCC">
              <a:alpha val="70000"/>
            </a:srgb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solidFill>
                  <a:srgbClr val="002060"/>
                </a:solidFill>
                <a:latin typeface="微軟正黑體" panose="020B0604030504040204" pitchFamily="34" charset="-120"/>
                <a:ea typeface="微軟正黑體" panose="020B0604030504040204" pitchFamily="34" charset="-120"/>
              </a:rPr>
              <a:t>友善空間體檢</a:t>
            </a:r>
          </a:p>
        </p:txBody>
      </p:sp>
    </p:spTree>
    <p:extLst>
      <p:ext uri="{BB962C8B-B14F-4D97-AF65-F5344CB8AC3E}">
        <p14:creationId xmlns:p14="http://schemas.microsoft.com/office/powerpoint/2010/main" val="358263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2578" y="3324924"/>
            <a:ext cx="10079421" cy="353307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578198" cy="3346882"/>
          </a:xfrm>
          <a:prstGeom prst="rect">
            <a:avLst/>
          </a:prstGeom>
        </p:spPr>
      </p:pic>
    </p:spTree>
    <p:extLst>
      <p:ext uri="{BB962C8B-B14F-4D97-AF65-F5344CB8AC3E}">
        <p14:creationId xmlns:p14="http://schemas.microsoft.com/office/powerpoint/2010/main" val="3007116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26068"/>
            <a:ext cx="4860000" cy="2734905"/>
          </a:xfrm>
          <a:prstGeom prst="rect">
            <a:avLst/>
          </a:prstGeom>
          <a:ln>
            <a:noFill/>
          </a:ln>
          <a:effectLst>
            <a:outerShdw blurRad="292100" dist="139700" dir="2700000" algn="tl" rotWithShape="0">
              <a:srgbClr val="333333">
                <a:alpha val="65000"/>
              </a:srgbClr>
            </a:outerShdw>
          </a:effectLst>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800" y="365125"/>
            <a:ext cx="4860000" cy="2734905"/>
          </a:xfrm>
          <a:prstGeom prst="rect">
            <a:avLst/>
          </a:prstGeom>
          <a:ln>
            <a:noFill/>
          </a:ln>
          <a:effectLst>
            <a:outerShdw blurRad="292100" dist="139700" dir="2700000" algn="tl" rotWithShape="0">
              <a:srgbClr val="333333">
                <a:alpha val="65000"/>
              </a:srgbClr>
            </a:outerShdw>
          </a:effectLst>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65125"/>
            <a:ext cx="4860000" cy="2734905"/>
          </a:xfrm>
          <a:prstGeom prst="rect">
            <a:avLst/>
          </a:prstGeom>
          <a:ln>
            <a:noFill/>
          </a:ln>
          <a:effectLst>
            <a:outerShdw blurRad="292100" dist="139700" dir="2700000" algn="tl" rotWithShape="0">
              <a:srgbClr val="333333">
                <a:alpha val="65000"/>
              </a:srgbClr>
            </a:outerShdw>
          </a:effectLst>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3800" y="3626067"/>
            <a:ext cx="4860000" cy="2734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6454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6593" y="365125"/>
            <a:ext cx="6972577" cy="3923732"/>
          </a:xfrm>
          <a:prstGeom prst="rect">
            <a:avLst/>
          </a:prstGeom>
          <a:ln>
            <a:noFill/>
          </a:ln>
          <a:effectLst>
            <a:outerShdw blurRad="292100" dist="139700" dir="2700000" algn="tl" rotWithShape="0">
              <a:srgbClr val="333333">
                <a:alpha val="65000"/>
              </a:srgbClr>
            </a:outerShdw>
          </a:effectLst>
        </p:spPr>
      </p:pic>
      <p:graphicFrame>
        <p:nvGraphicFramePr>
          <p:cNvPr id="4" name="內容版面配置區 3"/>
          <p:cNvGraphicFramePr>
            <a:graphicFrameLocks noGrp="1"/>
          </p:cNvGraphicFramePr>
          <p:nvPr>
            <p:ph idx="1"/>
            <p:extLst/>
          </p:nvPr>
        </p:nvGraphicFramePr>
        <p:xfrm>
          <a:off x="838200" y="365125"/>
          <a:ext cx="6697717" cy="5811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129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4480" y="-45"/>
            <a:ext cx="9943039" cy="6885429"/>
          </a:xfrm>
          <a:prstGeom prst="rect">
            <a:avLst/>
          </a:prstGeom>
        </p:spPr>
      </p:pic>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t="15945"/>
          <a:stretch/>
        </p:blipFill>
        <p:spPr>
          <a:xfrm>
            <a:off x="0" y="-27384"/>
            <a:ext cx="12192000" cy="6885384"/>
          </a:xfrm>
          <a:prstGeom prst="rect">
            <a:avLst/>
          </a:prstGeom>
        </p:spPr>
      </p:pic>
    </p:spTree>
    <p:extLst>
      <p:ext uri="{BB962C8B-B14F-4D97-AF65-F5344CB8AC3E}">
        <p14:creationId xmlns:p14="http://schemas.microsoft.com/office/powerpoint/2010/main" val="425243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09" y="794098"/>
            <a:ext cx="2723823" cy="1107996"/>
          </a:xfrm>
          <a:prstGeom prst="rect">
            <a:avLst/>
          </a:prstGeom>
        </p:spPr>
        <p:txBody>
          <a:bodyPr wrap="none">
            <a:spAutoFit/>
          </a:bodyPr>
          <a:lstStyle/>
          <a:p>
            <a:r>
              <a:rPr lang="zh-TW" altLang="en-US" sz="6600" b="1" dirty="0">
                <a:solidFill>
                  <a:schemeClr val="accent1"/>
                </a:solidFill>
                <a:latin typeface="微軟正黑體" panose="020B0604030504040204" pitchFamily="34" charset="-120"/>
                <a:ea typeface="微軟正黑體" panose="020B0604030504040204" pitchFamily="34" charset="-120"/>
                <a:cs typeface="Segoe UI" pitchFamily="34" charset="0"/>
              </a:rPr>
              <a:t>第二題</a:t>
            </a:r>
            <a:endParaRPr lang="zh-CN" altLang="en-US" sz="6600" b="1" dirty="0">
              <a:solidFill>
                <a:schemeClr val="accent1"/>
              </a:solidFill>
              <a:latin typeface="微軟正黑體" panose="020B0604030504040204" pitchFamily="34" charset="-120"/>
              <a:ea typeface="微軟正黑體" panose="020B0604030504040204" pitchFamily="34" charset="-120"/>
              <a:cs typeface="Segoe UI" pitchFamily="34" charset="0"/>
            </a:endParaRPr>
          </a:p>
        </p:txBody>
      </p:sp>
      <p:cxnSp>
        <p:nvCxnSpPr>
          <p:cNvPr id="3" name="直接连接符 2"/>
          <p:cNvCxnSpPr/>
          <p:nvPr/>
        </p:nvCxnSpPr>
        <p:spPr>
          <a:xfrm>
            <a:off x="477908" y="1082486"/>
            <a:ext cx="0" cy="53122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图表 4"/>
          <p:cNvGraphicFramePr/>
          <p:nvPr>
            <p:extLst/>
          </p:nvPr>
        </p:nvGraphicFramePr>
        <p:xfrm>
          <a:off x="7761408" y="3117650"/>
          <a:ext cx="4918841" cy="4130566"/>
        </p:xfrm>
        <a:graphic>
          <a:graphicData uri="http://schemas.openxmlformats.org/drawingml/2006/chart">
            <c:chart xmlns:c="http://schemas.openxmlformats.org/drawingml/2006/chart" xmlns:r="http://schemas.openxmlformats.org/officeDocument/2006/relationships" r:id="rId3"/>
          </a:graphicData>
        </a:graphic>
      </p:graphicFrame>
      <p:sp>
        <p:nvSpPr>
          <p:cNvPr id="6" name="矩形 5"/>
          <p:cNvSpPr/>
          <p:nvPr/>
        </p:nvSpPr>
        <p:spPr>
          <a:xfrm>
            <a:off x="1259118" y="1985226"/>
            <a:ext cx="9050036" cy="4593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rgbClr val="FFFFFF"/>
                </a:solidFill>
                <a:latin typeface="微軟正黑體" panose="020B0604030504040204" pitchFamily="34" charset="-120"/>
                <a:ea typeface="微軟正黑體" panose="020B0604030504040204" pitchFamily="34" charset="-120"/>
              </a:rPr>
              <a:t>我覺得大學應該建立友善動物（在此針對狗）的宿舍。</a:t>
            </a:r>
            <a:endParaRPr lang="zh-CN" altLang="en-US" sz="2800" b="1" dirty="0">
              <a:solidFill>
                <a:srgbClr val="FFFFFF"/>
              </a:solidFill>
              <a:latin typeface="微軟正黑體" panose="020B0604030504040204" pitchFamily="34" charset="-120"/>
              <a:ea typeface="微軟正黑體" panose="020B0604030504040204" pitchFamily="34" charset="-120"/>
            </a:endParaRPr>
          </a:p>
        </p:txBody>
      </p:sp>
      <p:sp>
        <p:nvSpPr>
          <p:cNvPr id="7" name="矩形 6"/>
          <p:cNvSpPr/>
          <p:nvPr/>
        </p:nvSpPr>
        <p:spPr>
          <a:xfrm>
            <a:off x="1259119" y="2620635"/>
            <a:ext cx="4480855" cy="2308324"/>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cs typeface="Segoe UI Semilight" panose="020B0402040204020203" pitchFamily="34" charset="0"/>
              </a:rPr>
              <a:t>分析</a:t>
            </a:r>
            <a:r>
              <a:rPr lang="zh-TW" altLang="en-US"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cs typeface="Segoe UI Semilight" panose="020B0402040204020203" pitchFamily="34" charset="0"/>
              </a:rPr>
              <a:t>有五成以上的填答者同意大學的校園應該建立友善狗狗宿舍；約兩成的填答者沒有意見。從上一題及此題可看出，學生對於友善動物校園及宿舍有正面的態度。</a:t>
            </a:r>
            <a:endParaRPr lang="en-US" altLang="zh-TW" sz="2400" dirty="0">
              <a:latin typeface="微軟正黑體" panose="020B0604030504040204" pitchFamily="34" charset="-120"/>
              <a:ea typeface="微軟正黑體" panose="020B0604030504040204" pitchFamily="34" charset="-120"/>
              <a:cs typeface="Segoe UI Semilight" panose="020B0402040204020203" pitchFamily="34" charset="0"/>
            </a:endParaRPr>
          </a:p>
        </p:txBody>
      </p:sp>
      <p:sp>
        <p:nvSpPr>
          <p:cNvPr id="14" name="文本框 37"/>
          <p:cNvSpPr txBox="1"/>
          <p:nvPr/>
        </p:nvSpPr>
        <p:spPr>
          <a:xfrm>
            <a:off x="7237311" y="2798026"/>
            <a:ext cx="2013789"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非常同意</a:t>
            </a:r>
            <a:endParaRPr lang="zh-CN" altLang="en-US" dirty="0">
              <a:latin typeface="微軟正黑體" panose="020B0604030504040204" pitchFamily="34" charset="-120"/>
              <a:ea typeface="微軟正黑體" panose="020B0604030504040204" pitchFamily="34" charset="-120"/>
            </a:endParaRPr>
          </a:p>
        </p:txBody>
      </p:sp>
      <p:sp>
        <p:nvSpPr>
          <p:cNvPr id="20" name="文本框 19"/>
          <p:cNvSpPr txBox="1"/>
          <p:nvPr/>
        </p:nvSpPr>
        <p:spPr>
          <a:xfrm>
            <a:off x="5739974" y="2460449"/>
            <a:ext cx="1442745" cy="830997"/>
          </a:xfrm>
          <a:prstGeom prst="rect">
            <a:avLst/>
          </a:prstGeom>
          <a:solidFill>
            <a:schemeClr val="bg1"/>
          </a:solidFill>
        </p:spPr>
        <p:txBody>
          <a:bodyPr wrap="square" rtlCol="0">
            <a:spAutoFit/>
          </a:bodyPr>
          <a:lstStyle/>
          <a:p>
            <a:pPr algn="ctr"/>
            <a:r>
              <a:rPr lang="en-US" altLang="zh-CN" sz="4800" dirty="0">
                <a:solidFill>
                  <a:schemeClr val="tx2"/>
                </a:solidFill>
                <a:latin typeface="Aharoni" panose="02010803020104030203" pitchFamily="2" charset="-79"/>
                <a:ea typeface="华文细黑" panose="02010600040101010101" pitchFamily="2" charset="-122"/>
                <a:cs typeface="Aharoni" panose="02010803020104030203" pitchFamily="2" charset="-79"/>
              </a:rPr>
              <a:t>20%</a:t>
            </a:r>
            <a:endParaRPr lang="zh-CN" altLang="en-US" sz="4800" dirty="0">
              <a:solidFill>
                <a:schemeClr val="tx2"/>
              </a:solidFill>
              <a:latin typeface="Aharoni" panose="02010803020104030203" pitchFamily="2" charset="-79"/>
              <a:ea typeface="华文细黑" panose="02010600040101010101" pitchFamily="2" charset="-122"/>
              <a:cs typeface="Aharoni" panose="02010803020104030203" pitchFamily="2" charset="-79"/>
            </a:endParaRPr>
          </a:p>
        </p:txBody>
      </p:sp>
      <p:sp>
        <p:nvSpPr>
          <p:cNvPr id="23" name="文本框 37"/>
          <p:cNvSpPr txBox="1"/>
          <p:nvPr/>
        </p:nvSpPr>
        <p:spPr>
          <a:xfrm>
            <a:off x="7237311" y="3523968"/>
            <a:ext cx="2013789"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同意</a:t>
            </a:r>
            <a:endParaRPr lang="zh-CN" altLang="en-US" dirty="0">
              <a:latin typeface="微軟正黑體" panose="020B0604030504040204" pitchFamily="34" charset="-120"/>
              <a:ea typeface="微軟正黑體" panose="020B0604030504040204" pitchFamily="34" charset="-120"/>
            </a:endParaRPr>
          </a:p>
        </p:txBody>
      </p:sp>
      <p:sp>
        <p:nvSpPr>
          <p:cNvPr id="25" name="文本框 24"/>
          <p:cNvSpPr txBox="1"/>
          <p:nvPr/>
        </p:nvSpPr>
        <p:spPr>
          <a:xfrm>
            <a:off x="5739974" y="3269624"/>
            <a:ext cx="1442745" cy="830997"/>
          </a:xfrm>
          <a:prstGeom prst="rect">
            <a:avLst/>
          </a:prstGeom>
          <a:solidFill>
            <a:schemeClr val="bg1"/>
          </a:solidFill>
        </p:spPr>
        <p:txBody>
          <a:bodyPr wrap="square" rtlCol="0">
            <a:spAutoFit/>
          </a:bodyPr>
          <a:lstStyle/>
          <a:p>
            <a:pPr algn="ctr"/>
            <a:r>
              <a:rPr lang="en-US" altLang="zh-CN" sz="4800" dirty="0">
                <a:solidFill>
                  <a:schemeClr val="tx2"/>
                </a:solidFill>
                <a:latin typeface="Aharoni" panose="02010803020104030203" pitchFamily="2" charset="-79"/>
                <a:ea typeface="华文细黑" panose="02010600040101010101" pitchFamily="2" charset="-122"/>
                <a:cs typeface="Aharoni" panose="02010803020104030203" pitchFamily="2" charset="-79"/>
              </a:rPr>
              <a:t>36%</a:t>
            </a:r>
            <a:endParaRPr lang="zh-CN" altLang="en-US" sz="4800" dirty="0">
              <a:solidFill>
                <a:schemeClr val="tx2"/>
              </a:solidFill>
              <a:latin typeface="Aharoni" panose="02010803020104030203" pitchFamily="2" charset="-79"/>
              <a:ea typeface="华文细黑" panose="02010600040101010101" pitchFamily="2" charset="-122"/>
              <a:cs typeface="Aharoni" panose="02010803020104030203" pitchFamily="2" charset="-79"/>
            </a:endParaRPr>
          </a:p>
        </p:txBody>
      </p:sp>
      <p:sp>
        <p:nvSpPr>
          <p:cNvPr id="27" name="文本框 37"/>
          <p:cNvSpPr txBox="1"/>
          <p:nvPr/>
        </p:nvSpPr>
        <p:spPr>
          <a:xfrm>
            <a:off x="7237311" y="4363087"/>
            <a:ext cx="2013789"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普通</a:t>
            </a:r>
            <a:endParaRPr lang="zh-CN" altLang="en-US" dirty="0">
              <a:latin typeface="微軟正黑體" panose="020B0604030504040204" pitchFamily="34" charset="-120"/>
              <a:ea typeface="微軟正黑體" panose="020B0604030504040204" pitchFamily="34" charset="-120"/>
            </a:endParaRPr>
          </a:p>
        </p:txBody>
      </p:sp>
      <p:sp>
        <p:nvSpPr>
          <p:cNvPr id="29" name="文本框 28"/>
          <p:cNvSpPr txBox="1"/>
          <p:nvPr/>
        </p:nvSpPr>
        <p:spPr>
          <a:xfrm>
            <a:off x="5739975" y="4116867"/>
            <a:ext cx="1442745" cy="830997"/>
          </a:xfrm>
          <a:prstGeom prst="rect">
            <a:avLst/>
          </a:prstGeom>
          <a:solidFill>
            <a:schemeClr val="bg1"/>
          </a:solidFill>
        </p:spPr>
        <p:txBody>
          <a:bodyPr wrap="square" rtlCol="0">
            <a:spAutoFit/>
          </a:bodyPr>
          <a:lstStyle/>
          <a:p>
            <a:pPr algn="ctr"/>
            <a:r>
              <a:rPr lang="en-US" altLang="zh-CN" sz="4800" dirty="0">
                <a:solidFill>
                  <a:schemeClr val="tx2"/>
                </a:solidFill>
                <a:latin typeface="Aharoni" panose="02010803020104030203" pitchFamily="2" charset="-79"/>
                <a:ea typeface="华文细黑" panose="02010600040101010101" pitchFamily="2" charset="-122"/>
                <a:cs typeface="Aharoni" panose="02010803020104030203" pitchFamily="2" charset="-79"/>
              </a:rPr>
              <a:t>25%</a:t>
            </a:r>
            <a:endParaRPr lang="zh-CN" altLang="en-US" sz="4800" dirty="0">
              <a:solidFill>
                <a:schemeClr val="tx2"/>
              </a:solidFill>
              <a:latin typeface="Aharoni" panose="02010803020104030203" pitchFamily="2" charset="-79"/>
              <a:ea typeface="华文细黑" panose="02010600040101010101" pitchFamily="2" charset="-122"/>
              <a:cs typeface="Aharoni" panose="02010803020104030203" pitchFamily="2" charset="-79"/>
            </a:endParaRPr>
          </a:p>
        </p:txBody>
      </p:sp>
      <p:sp>
        <p:nvSpPr>
          <p:cNvPr id="31" name="文本框 37"/>
          <p:cNvSpPr txBox="1"/>
          <p:nvPr/>
        </p:nvSpPr>
        <p:spPr>
          <a:xfrm>
            <a:off x="7237311" y="5182933"/>
            <a:ext cx="2013789"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不同意</a:t>
            </a:r>
            <a:endParaRPr lang="zh-CN" altLang="en-US" dirty="0">
              <a:latin typeface="微軟正黑體" panose="020B0604030504040204" pitchFamily="34" charset="-120"/>
              <a:ea typeface="微軟正黑體" panose="020B0604030504040204" pitchFamily="34" charset="-120"/>
            </a:endParaRPr>
          </a:p>
        </p:txBody>
      </p:sp>
      <p:sp>
        <p:nvSpPr>
          <p:cNvPr id="33" name="文本框 32"/>
          <p:cNvSpPr txBox="1"/>
          <p:nvPr/>
        </p:nvSpPr>
        <p:spPr>
          <a:xfrm>
            <a:off x="5739975" y="4936713"/>
            <a:ext cx="1442745" cy="830997"/>
          </a:xfrm>
          <a:prstGeom prst="rect">
            <a:avLst/>
          </a:prstGeom>
          <a:solidFill>
            <a:schemeClr val="bg1"/>
          </a:solidFill>
        </p:spPr>
        <p:txBody>
          <a:bodyPr wrap="square" rtlCol="0">
            <a:spAutoFit/>
          </a:bodyPr>
          <a:lstStyle/>
          <a:p>
            <a:pPr algn="ctr"/>
            <a:r>
              <a:rPr lang="en-US" altLang="zh-CN" sz="4800" dirty="0">
                <a:solidFill>
                  <a:schemeClr val="tx2"/>
                </a:solidFill>
                <a:latin typeface="Aharoni" panose="02010803020104030203" pitchFamily="2" charset="-79"/>
                <a:ea typeface="华文细黑" panose="02010600040101010101" pitchFamily="2" charset="-122"/>
                <a:cs typeface="Aharoni" panose="02010803020104030203" pitchFamily="2" charset="-79"/>
              </a:rPr>
              <a:t>12%</a:t>
            </a:r>
            <a:endParaRPr lang="zh-CN" altLang="en-US" sz="4800" dirty="0">
              <a:solidFill>
                <a:schemeClr val="tx2"/>
              </a:solidFill>
              <a:latin typeface="Aharoni" panose="02010803020104030203" pitchFamily="2" charset="-79"/>
              <a:ea typeface="华文细黑" panose="02010600040101010101" pitchFamily="2" charset="-122"/>
              <a:cs typeface="Aharoni" panose="02010803020104030203" pitchFamily="2" charset="-79"/>
            </a:endParaRPr>
          </a:p>
        </p:txBody>
      </p:sp>
      <p:sp>
        <p:nvSpPr>
          <p:cNvPr id="19" name="文本框 32"/>
          <p:cNvSpPr txBox="1"/>
          <p:nvPr/>
        </p:nvSpPr>
        <p:spPr>
          <a:xfrm>
            <a:off x="5739975" y="5758490"/>
            <a:ext cx="1442745" cy="830997"/>
          </a:xfrm>
          <a:prstGeom prst="rect">
            <a:avLst/>
          </a:prstGeom>
          <a:solidFill>
            <a:schemeClr val="bg1"/>
          </a:solidFill>
        </p:spPr>
        <p:txBody>
          <a:bodyPr wrap="square" rtlCol="0">
            <a:spAutoFit/>
          </a:bodyPr>
          <a:lstStyle/>
          <a:p>
            <a:pPr algn="ctr"/>
            <a:r>
              <a:rPr lang="en-US" altLang="zh-CN" sz="4800" dirty="0">
                <a:solidFill>
                  <a:schemeClr val="tx2"/>
                </a:solidFill>
                <a:latin typeface="Aharoni" panose="02010803020104030203" pitchFamily="2" charset="-79"/>
                <a:ea typeface="华文细黑" panose="02010600040101010101" pitchFamily="2" charset="-122"/>
                <a:cs typeface="Aharoni" panose="02010803020104030203" pitchFamily="2" charset="-79"/>
              </a:rPr>
              <a:t>7%</a:t>
            </a:r>
            <a:endParaRPr lang="zh-CN" altLang="en-US" sz="4800" dirty="0">
              <a:solidFill>
                <a:schemeClr val="tx2"/>
              </a:solidFill>
              <a:latin typeface="Aharoni" panose="02010803020104030203" pitchFamily="2" charset="-79"/>
              <a:ea typeface="华文细黑" panose="02010600040101010101" pitchFamily="2" charset="-122"/>
              <a:cs typeface="Aharoni" panose="02010803020104030203" pitchFamily="2" charset="-79"/>
            </a:endParaRPr>
          </a:p>
        </p:txBody>
      </p:sp>
      <p:sp>
        <p:nvSpPr>
          <p:cNvPr id="21" name="文本框 37"/>
          <p:cNvSpPr txBox="1"/>
          <p:nvPr/>
        </p:nvSpPr>
        <p:spPr>
          <a:xfrm>
            <a:off x="7251743" y="6002779"/>
            <a:ext cx="2013789"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非常不同意</a:t>
            </a:r>
            <a:endParaRPr lang="zh-CN"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9667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4639700" y="0"/>
            <a:ext cx="7552299" cy="6858000"/>
          </a:xfrm>
        </p:spPr>
        <p:txBody>
          <a:bodyPr rtlCol="0">
            <a:normAutofit/>
          </a:bodyPr>
          <a:lstStyle/>
          <a:p>
            <a:pPr algn="l" rtl="0"/>
            <a:r>
              <a:rPr lang="en-US" altLang="zh-TW" sz="5400" dirty="0"/>
              <a:t>	</a:t>
            </a:r>
            <a:r>
              <a:rPr lang="zh-TW" altLang="en-US" sz="4800" dirty="0"/>
              <a:t>國立東華大學</a:t>
            </a:r>
            <a:br>
              <a:rPr lang="en-US" altLang="zh-TW" sz="4800" dirty="0"/>
            </a:br>
            <a:r>
              <a:rPr lang="en-US" altLang="zh-TW" sz="4800" dirty="0"/>
              <a:t>	</a:t>
            </a:r>
            <a:r>
              <a:rPr lang="zh-TW" altLang="en-US" sz="4800" dirty="0"/>
              <a:t>校犬友善宿舍管理辦法</a:t>
            </a:r>
          </a:p>
        </p:txBody>
      </p:sp>
      <p:pic>
        <p:nvPicPr>
          <p:cNvPr id="3" name="圖片 2"/>
          <p:cNvPicPr>
            <a:picLocks noChangeAspect="1"/>
          </p:cNvPicPr>
          <p:nvPr/>
        </p:nvPicPr>
        <p:blipFill rotWithShape="1">
          <a:blip r:embed="rId3"/>
          <a:srcRect b="19081"/>
          <a:stretch/>
        </p:blipFill>
        <p:spPr>
          <a:xfrm>
            <a:off x="767408" y="654268"/>
            <a:ext cx="3872293" cy="5549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858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 y="-371"/>
            <a:ext cx="10203427" cy="6836296"/>
          </a:xfrm>
          <a:prstGeom prst="rect">
            <a:avLst/>
          </a:prstGeom>
        </p:spPr>
      </p:pic>
      <p:sp>
        <p:nvSpPr>
          <p:cNvPr id="2" name="Title 1"/>
          <p:cNvSpPr>
            <a:spLocks noGrp="1"/>
          </p:cNvSpPr>
          <p:nvPr>
            <p:ph type="title"/>
          </p:nvPr>
        </p:nvSpPr>
        <p:spPr>
          <a:xfrm>
            <a:off x="609600" y="274638"/>
            <a:ext cx="9594249" cy="1143000"/>
          </a:xfrm>
        </p:spPr>
        <p:txBody>
          <a:bodyPr/>
          <a:lstStyle/>
          <a:p>
            <a:pPr algn="r"/>
            <a:r>
              <a:rPr lang="zh-TW" altLang="en-US" dirty="0">
                <a:solidFill>
                  <a:srgbClr val="FFFF00"/>
                </a:solidFill>
              </a:rPr>
              <a:t>除了消彌衝突，還要</a:t>
            </a:r>
            <a:r>
              <a:rPr lang="en-US" altLang="zh-TW" dirty="0">
                <a:solidFill>
                  <a:srgbClr val="FFFF00"/>
                </a:solidFill>
              </a:rPr>
              <a:t>…</a:t>
            </a:r>
            <a:endParaRPr lang="zh-TW" altLang="en-US" dirty="0">
              <a:solidFill>
                <a:srgbClr val="FFFF00"/>
              </a:solidFill>
            </a:endParaRPr>
          </a:p>
        </p:txBody>
      </p:sp>
      <p:sp>
        <p:nvSpPr>
          <p:cNvPr id="3" name="Content Placeholder 2"/>
          <p:cNvSpPr>
            <a:spLocks noGrp="1"/>
          </p:cNvSpPr>
          <p:nvPr>
            <p:ph idx="1"/>
          </p:nvPr>
        </p:nvSpPr>
        <p:spPr>
          <a:xfrm>
            <a:off x="10203848" y="1600200"/>
            <a:ext cx="1988152" cy="4997152"/>
          </a:xfrm>
        </p:spPr>
        <p:txBody>
          <a:bodyPr vert="eaVert" anchor="ctr">
            <a:noAutofit/>
          </a:bodyPr>
          <a:lstStyle/>
          <a:p>
            <a:r>
              <a:rPr lang="zh-TW" altLang="en-US" sz="5400" b="1" dirty="0">
                <a:solidFill>
                  <a:srgbClr val="FFFF00"/>
                </a:solidFill>
              </a:rPr>
              <a:t>喚醒冷漠</a:t>
            </a:r>
            <a:endParaRPr lang="en-US" altLang="zh-TW" sz="5400" b="1" dirty="0">
              <a:solidFill>
                <a:srgbClr val="FFFF00"/>
              </a:solidFill>
            </a:endParaRPr>
          </a:p>
          <a:p>
            <a:r>
              <a:rPr lang="zh-TW" altLang="en-US" sz="5400" b="1" dirty="0">
                <a:solidFill>
                  <a:srgbClr val="FFFF00"/>
                </a:solidFill>
              </a:rPr>
              <a:t>追求正義</a:t>
            </a:r>
            <a:endParaRPr lang="en-US" altLang="zh-TW" sz="5400" b="1" dirty="0">
              <a:solidFill>
                <a:srgbClr val="FFFF00"/>
              </a:solidFill>
            </a:endParaRPr>
          </a:p>
        </p:txBody>
      </p:sp>
    </p:spTree>
    <p:extLst>
      <p:ext uri="{BB962C8B-B14F-4D97-AF65-F5344CB8AC3E}">
        <p14:creationId xmlns:p14="http://schemas.microsoft.com/office/powerpoint/2010/main" val="268019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825625"/>
            <a:ext cx="10515600" cy="3771134"/>
          </a:xfrm>
        </p:spPr>
        <p:txBody>
          <a:bodyPr anchor="ctr">
            <a:normAutofit/>
          </a:bodyPr>
          <a:lstStyle/>
          <a:p>
            <a:pPr marL="0" indent="0" algn="ctr">
              <a:buNone/>
            </a:pPr>
            <a:r>
              <a:rPr lang="zh-TW" altLang="zh-TW" sz="4400" b="1" dirty="0">
                <a:solidFill>
                  <a:srgbClr val="002060"/>
                </a:solidFill>
              </a:rPr>
              <a:t>以同伴動物福利的倫理、科學、法律</a:t>
            </a:r>
            <a:br>
              <a:rPr lang="en-US" altLang="zh-TW" sz="4400" b="1" dirty="0">
                <a:solidFill>
                  <a:srgbClr val="002060"/>
                </a:solidFill>
              </a:rPr>
            </a:br>
            <a:r>
              <a:rPr lang="zh-TW" altLang="en-US" sz="5400" b="1" dirty="0">
                <a:solidFill>
                  <a:srgbClr val="002060"/>
                </a:solidFill>
              </a:rPr>
              <a:t>作為課程設計的概念</a:t>
            </a:r>
            <a:r>
              <a:rPr lang="zh-TW" altLang="zh-TW" sz="5400" b="1" dirty="0">
                <a:solidFill>
                  <a:srgbClr val="002060"/>
                </a:solidFill>
              </a:rPr>
              <a:t>基礎</a:t>
            </a:r>
            <a:br>
              <a:rPr lang="en-US" altLang="zh-TW" sz="6000" b="1" dirty="0">
                <a:solidFill>
                  <a:srgbClr val="002060"/>
                </a:solidFill>
              </a:rPr>
            </a:br>
            <a:r>
              <a:rPr lang="zh-TW" altLang="en-US" sz="6000" b="1" dirty="0">
                <a:solidFill>
                  <a:srgbClr val="002060"/>
                </a:solidFill>
              </a:rPr>
              <a:t>導引</a:t>
            </a:r>
            <a:r>
              <a:rPr lang="zh-TW" altLang="zh-TW" sz="6000" b="1" dirty="0">
                <a:solidFill>
                  <a:srgbClr val="002060"/>
                </a:solidFill>
              </a:rPr>
              <a:t>學生</a:t>
            </a:r>
            <a:r>
              <a:rPr lang="zh-TW" altLang="en-US" sz="6000" b="1" dirty="0">
                <a:solidFill>
                  <a:srgbClr val="002060"/>
                </a:solidFill>
              </a:rPr>
              <a:t>透過實作</a:t>
            </a:r>
            <a:r>
              <a:rPr lang="zh-TW" altLang="zh-TW" sz="6000" b="1" dirty="0">
                <a:solidFill>
                  <a:srgbClr val="002060"/>
                </a:solidFill>
              </a:rPr>
              <a:t>參與</a:t>
            </a:r>
            <a:br>
              <a:rPr lang="en-US" altLang="zh-TW" sz="6000" b="1" dirty="0">
                <a:solidFill>
                  <a:srgbClr val="002060"/>
                </a:solidFill>
              </a:rPr>
            </a:br>
            <a:r>
              <a:rPr lang="zh-TW" altLang="en-US" sz="6000" b="1" dirty="0">
                <a:solidFill>
                  <a:srgbClr val="002060"/>
                </a:solidFill>
              </a:rPr>
              <a:t>改變</a:t>
            </a:r>
            <a:r>
              <a:rPr lang="zh-TW" altLang="zh-TW" sz="6000" b="1" dirty="0">
                <a:solidFill>
                  <a:srgbClr val="002060"/>
                </a:solidFill>
              </a:rPr>
              <a:t>校園犬管理</a:t>
            </a:r>
            <a:r>
              <a:rPr lang="zh-TW" altLang="en-US" sz="6000" b="1" dirty="0">
                <a:solidFill>
                  <a:srgbClr val="002060"/>
                </a:solidFill>
              </a:rPr>
              <a:t>的模式</a:t>
            </a:r>
          </a:p>
        </p:txBody>
      </p:sp>
      <p:sp>
        <p:nvSpPr>
          <p:cNvPr id="2" name="標題 1"/>
          <p:cNvSpPr>
            <a:spLocks noGrp="1"/>
          </p:cNvSpPr>
          <p:nvPr>
            <p:ph type="title"/>
          </p:nvPr>
        </p:nvSpPr>
        <p:spPr>
          <a:xfrm>
            <a:off x="838200" y="5596759"/>
            <a:ext cx="10515600" cy="1087820"/>
          </a:xfrm>
        </p:spPr>
        <p:txBody>
          <a:bodyPr/>
          <a:lstStyle/>
          <a:p>
            <a:pPr algn="ctr"/>
            <a:endParaRPr lang="zh-TW" altLang="en-US" dirty="0"/>
          </a:p>
        </p:txBody>
      </p:sp>
    </p:spTree>
    <p:extLst>
      <p:ext uri="{BB962C8B-B14F-4D97-AF65-F5344CB8AC3E}">
        <p14:creationId xmlns:p14="http://schemas.microsoft.com/office/powerpoint/2010/main" val="8516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pic>
        <p:nvPicPr>
          <p:cNvPr id="4" name="內容版面配置區 3"/>
          <p:cNvPicPr>
            <a:picLocks noGrp="1" noChangeAspect="1"/>
          </p:cNvPicPr>
          <p:nvPr>
            <p:ph idx="1"/>
          </p:nvPr>
        </p:nvPicPr>
        <p:blipFill rotWithShape="1">
          <a:blip r:embed="rId3">
            <a:extLst>
              <a:ext uri="{28A0092B-C50C-407E-A947-70E740481C1C}">
                <a14:useLocalDpi xmlns:a14="http://schemas.microsoft.com/office/drawing/2010/main" val="0"/>
              </a:ext>
            </a:extLst>
          </a:blip>
          <a:srcRect t="11711"/>
          <a:stretch/>
        </p:blipFill>
        <p:spPr>
          <a:xfrm>
            <a:off x="602332" y="0"/>
            <a:ext cx="6875418" cy="6858000"/>
          </a:xfrm>
        </p:spPr>
      </p:pic>
    </p:spTree>
    <p:extLst>
      <p:ext uri="{BB962C8B-B14F-4D97-AF65-F5344CB8AC3E}">
        <p14:creationId xmlns:p14="http://schemas.microsoft.com/office/powerpoint/2010/main" val="6045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感謝聆聽</a:t>
            </a:r>
          </a:p>
        </p:txBody>
      </p:sp>
      <p:sp>
        <p:nvSpPr>
          <p:cNvPr id="6" name="文字版面配置區 5"/>
          <p:cNvSpPr>
            <a:spLocks noGrp="1"/>
          </p:cNvSpPr>
          <p:nvPr>
            <p:ph type="body" sz="half" idx="2"/>
          </p:nvPr>
        </p:nvSpPr>
        <p:spPr/>
        <p:txBody>
          <a:bodyPr/>
          <a:lstStyle/>
          <a:p>
            <a:endParaRPr lang="zh-TW" altLang="en-US"/>
          </a:p>
        </p:txBody>
      </p:sp>
      <p:pic>
        <p:nvPicPr>
          <p:cNvPr id="8" name="圖片版面配置區 7"/>
          <p:cNvPicPr>
            <a:picLocks noGrp="1" noChangeAspect="1"/>
          </p:cNvPicPr>
          <p:nvPr>
            <p:ph type="pic" idx="1"/>
          </p:nvPr>
        </p:nvPicPr>
        <p:blipFill>
          <a:blip r:embed="rId3">
            <a:extLst>
              <a:ext uri="{28A0092B-C50C-407E-A947-70E740481C1C}">
                <a14:useLocalDpi xmlns:a14="http://schemas.microsoft.com/office/drawing/2010/main" val="0"/>
              </a:ext>
            </a:extLst>
          </a:blip>
          <a:srcRect t="34" b="34"/>
          <a:stretch>
            <a:fillRect/>
          </a:stretch>
        </p:blipFill>
        <p:spPr/>
      </p:pic>
    </p:spTree>
    <p:extLst>
      <p:ext uri="{BB962C8B-B14F-4D97-AF65-F5344CB8AC3E}">
        <p14:creationId xmlns:p14="http://schemas.microsoft.com/office/powerpoint/2010/main" val="31265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algn="r"/>
            <a:r>
              <a:rPr lang="zh-TW" altLang="en-US" dirty="0">
                <a:solidFill>
                  <a:srgbClr val="FFFF99"/>
                </a:solidFill>
              </a:rPr>
              <a:t>雞飛狗跳的校園</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2013" r="22464" b="1447"/>
          <a:stretch/>
        </p:blipFill>
        <p:spPr>
          <a:xfrm>
            <a:off x="-2282" y="0"/>
            <a:ext cx="7205551" cy="6858000"/>
          </a:xfrm>
          <a:prstGeom prst="rect">
            <a:avLst/>
          </a:prstGeom>
          <a:ln>
            <a:noFill/>
          </a:ln>
          <a:effectLst/>
        </p:spPr>
      </p:pic>
      <p:pic>
        <p:nvPicPr>
          <p:cNvPr id="7" name="Content Placeholder 3"/>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t="45096" r="73212" b="1447"/>
          <a:stretch/>
        </p:blipFill>
        <p:spPr>
          <a:xfrm flipH="1">
            <a:off x="9624391" y="1231954"/>
            <a:ext cx="2343023" cy="3573994"/>
          </a:xfrm>
          <a:prstGeom prst="rect">
            <a:avLst/>
          </a:prstGeom>
          <a:ln>
            <a:noFill/>
          </a:ln>
          <a:effectLst/>
        </p:spPr>
      </p:pic>
      <p:pic>
        <p:nvPicPr>
          <p:cNvPr id="9" name="Content Placeholder 3"/>
          <p:cNvPicPr>
            <a:picLocks noChangeAspect="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t="45096" r="73212" b="1447"/>
          <a:stretch/>
        </p:blipFill>
        <p:spPr>
          <a:xfrm flipH="1">
            <a:off x="7449149" y="3356992"/>
            <a:ext cx="2177102" cy="3320901"/>
          </a:xfrm>
          <a:prstGeom prst="rect">
            <a:avLst/>
          </a:prstGeom>
          <a:ln>
            <a:noFill/>
          </a:ln>
          <a:effectLst/>
        </p:spPr>
      </p:pic>
    </p:spTree>
    <p:extLst>
      <p:ext uri="{BB962C8B-B14F-4D97-AF65-F5344CB8AC3E}">
        <p14:creationId xmlns:p14="http://schemas.microsoft.com/office/powerpoint/2010/main" val="180153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7" name="標題 6"/>
          <p:cNvSpPr>
            <a:spLocks noGrp="1"/>
          </p:cNvSpPr>
          <p:nvPr>
            <p:ph type="title"/>
          </p:nvPr>
        </p:nvSpPr>
        <p:spPr>
          <a:xfrm>
            <a:off x="9773936" y="274638"/>
            <a:ext cx="1808464" cy="6322714"/>
          </a:xfrm>
        </p:spPr>
        <p:txBody>
          <a:bodyPr vert="eaVert">
            <a:normAutofit/>
          </a:bodyPr>
          <a:lstStyle/>
          <a:p>
            <a:pPr algn="r"/>
            <a:r>
              <a:rPr lang="zh-TW" altLang="en-US" dirty="0">
                <a:solidFill>
                  <a:srgbClr val="FFFF99"/>
                </a:solidFill>
              </a:rPr>
              <a:t>敖屋的眼淚</a:t>
            </a:r>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999" y="0"/>
            <a:ext cx="9141937" cy="6858000"/>
          </a:xfrm>
        </p:spPr>
      </p:pic>
    </p:spTree>
    <p:extLst>
      <p:ext uri="{BB962C8B-B14F-4D97-AF65-F5344CB8AC3E}">
        <p14:creationId xmlns:p14="http://schemas.microsoft.com/office/powerpoint/2010/main" val="368800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鐘狀曲線」的圖片搜尋結果"/>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0" r="3355"/>
          <a:stretch/>
        </p:blipFill>
        <p:spPr bwMode="auto">
          <a:xfrm>
            <a:off x="609599" y="376728"/>
            <a:ext cx="10972801" cy="62112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9600" y="4010748"/>
            <a:ext cx="2462534" cy="1323439"/>
          </a:xfrm>
          <a:prstGeom prst="rect">
            <a:avLst/>
          </a:prstGeom>
          <a:noFill/>
        </p:spPr>
        <p:txBody>
          <a:bodyPr wrap="none" rtlCol="0">
            <a:spAutoFit/>
          </a:bodyPr>
          <a:lstStyle/>
          <a:p>
            <a:r>
              <a:rPr lang="zh-TW" altLang="en-US" sz="4000" b="1" dirty="0">
                <a:solidFill>
                  <a:srgbClr val="FF0000"/>
                </a:solidFill>
                <a:latin typeface="微軟正黑體" panose="020B0604030504040204" pitchFamily="34" charset="-120"/>
                <a:ea typeface="微軟正黑體" panose="020B0604030504040204" pitchFamily="34" charset="-120"/>
              </a:rPr>
              <a:t>討厭</a:t>
            </a:r>
            <a:r>
              <a:rPr lang="en-US" altLang="zh-TW" sz="4000" b="1" dirty="0">
                <a:solidFill>
                  <a:srgbClr val="FF0000"/>
                </a:solidFill>
                <a:latin typeface="微軟正黑體" panose="020B0604030504040204" pitchFamily="34" charset="-120"/>
                <a:ea typeface="微軟正黑體" panose="020B0604030504040204" pitchFamily="34" charset="-120"/>
              </a:rPr>
              <a:t>/</a:t>
            </a:r>
            <a:r>
              <a:rPr lang="zh-TW" altLang="en-US" sz="4000" b="1" dirty="0">
                <a:solidFill>
                  <a:srgbClr val="FF0000"/>
                </a:solidFill>
                <a:latin typeface="微軟正黑體" panose="020B0604030504040204" pitchFamily="34" charset="-120"/>
                <a:ea typeface="微軟正黑體" panose="020B0604030504040204" pitchFamily="34" charset="-120"/>
              </a:rPr>
              <a:t>痛恨</a:t>
            </a:r>
            <a:endParaRPr lang="en-US" altLang="zh-TW" sz="4000" b="1" dirty="0">
              <a:solidFill>
                <a:srgbClr val="FF0000"/>
              </a:solidFill>
              <a:latin typeface="微軟正黑體" panose="020B0604030504040204" pitchFamily="34" charset="-120"/>
              <a:ea typeface="微軟正黑體" panose="020B0604030504040204" pitchFamily="34" charset="-120"/>
            </a:endParaRPr>
          </a:p>
          <a:p>
            <a:r>
              <a:rPr lang="zh-TW" altLang="en-US" sz="4000" b="1" dirty="0">
                <a:solidFill>
                  <a:srgbClr val="FF0000"/>
                </a:solidFill>
                <a:latin typeface="微軟正黑體" panose="020B0604030504040204" pitchFamily="34" charset="-120"/>
                <a:ea typeface="微軟正黑體" panose="020B0604030504040204" pitchFamily="34" charset="-120"/>
              </a:rPr>
              <a:t>虐待</a:t>
            </a:r>
            <a:r>
              <a:rPr lang="en-US" altLang="zh-TW" sz="4000" b="1" dirty="0">
                <a:solidFill>
                  <a:srgbClr val="FF0000"/>
                </a:solidFill>
                <a:latin typeface="微軟正黑體" panose="020B0604030504040204" pitchFamily="34" charset="-120"/>
                <a:ea typeface="微軟正黑體" panose="020B0604030504040204" pitchFamily="34" charset="-120"/>
              </a:rPr>
              <a:t>/</a:t>
            </a:r>
            <a:r>
              <a:rPr lang="zh-TW" altLang="en-US" sz="4000" b="1" dirty="0">
                <a:solidFill>
                  <a:srgbClr val="FF0000"/>
                </a:solidFill>
                <a:latin typeface="微軟正黑體" panose="020B0604030504040204" pitchFamily="34" charset="-120"/>
                <a:ea typeface="微軟正黑體" panose="020B0604030504040204" pitchFamily="34" charset="-120"/>
              </a:rPr>
              <a:t>虐殺</a:t>
            </a:r>
            <a:endParaRPr lang="en-US" altLang="zh-TW" sz="4000" b="1" dirty="0">
              <a:solidFill>
                <a:srgbClr val="FF0000"/>
              </a:solidFill>
              <a:latin typeface="微軟正黑體" panose="020B0604030504040204" pitchFamily="34" charset="-120"/>
              <a:ea typeface="微軟正黑體" panose="020B0604030504040204" pitchFamily="34" charset="-120"/>
            </a:endParaRPr>
          </a:p>
        </p:txBody>
      </p:sp>
      <p:sp>
        <p:nvSpPr>
          <p:cNvPr id="4" name="TextBox 3"/>
          <p:cNvSpPr txBox="1"/>
          <p:nvPr/>
        </p:nvSpPr>
        <p:spPr>
          <a:xfrm>
            <a:off x="4351771" y="2996952"/>
            <a:ext cx="3488455" cy="1323439"/>
          </a:xfrm>
          <a:prstGeom prst="rect">
            <a:avLst/>
          </a:prstGeom>
          <a:noFill/>
        </p:spPr>
        <p:txBody>
          <a:bodyPr wrap="none" rtlCol="0">
            <a:spAutoFit/>
          </a:bodyPr>
          <a:lstStyle/>
          <a:p>
            <a:r>
              <a:rPr lang="zh-TW" altLang="en-US" sz="4000" b="1" dirty="0">
                <a:solidFill>
                  <a:srgbClr val="3AB820"/>
                </a:solidFill>
                <a:latin typeface="微軟正黑體" panose="020B0604030504040204" pitchFamily="34" charset="-120"/>
                <a:ea typeface="微軟正黑體" panose="020B0604030504040204" pitchFamily="34" charset="-120"/>
              </a:rPr>
              <a:t>無感</a:t>
            </a:r>
            <a:r>
              <a:rPr lang="en-US" altLang="zh-TW" sz="4000" b="1" dirty="0">
                <a:solidFill>
                  <a:srgbClr val="3AB820"/>
                </a:solidFill>
                <a:latin typeface="微軟正黑體" panose="020B0604030504040204" pitchFamily="34" charset="-120"/>
                <a:ea typeface="微軟正黑體" panose="020B0604030504040204" pitchFamily="34" charset="-120"/>
              </a:rPr>
              <a:t>/</a:t>
            </a:r>
            <a:r>
              <a:rPr lang="zh-TW" altLang="en-US" sz="4000" b="1" dirty="0">
                <a:solidFill>
                  <a:srgbClr val="3AB820"/>
                </a:solidFill>
                <a:latin typeface="微軟正黑體" panose="020B0604030504040204" pitchFamily="34" charset="-120"/>
                <a:ea typeface="微軟正黑體" panose="020B0604030504040204" pitchFamily="34" charset="-120"/>
              </a:rPr>
              <a:t>事不關己</a:t>
            </a:r>
            <a:endParaRPr lang="en-US" altLang="zh-TW" sz="4000" b="1" dirty="0">
              <a:solidFill>
                <a:srgbClr val="3AB820"/>
              </a:solidFill>
              <a:latin typeface="微軟正黑體" panose="020B0604030504040204" pitchFamily="34" charset="-120"/>
              <a:ea typeface="微軟正黑體" panose="020B0604030504040204" pitchFamily="34" charset="-120"/>
            </a:endParaRPr>
          </a:p>
          <a:p>
            <a:r>
              <a:rPr lang="zh-TW" altLang="en-US" sz="4000" b="1" dirty="0">
                <a:solidFill>
                  <a:srgbClr val="3AB820"/>
                </a:solidFill>
                <a:latin typeface="微軟正黑體" panose="020B0604030504040204" pitchFamily="34" charset="-120"/>
                <a:ea typeface="微軟正黑體" panose="020B0604030504040204" pitchFamily="34" charset="-120"/>
              </a:rPr>
              <a:t>害怕</a:t>
            </a:r>
            <a:r>
              <a:rPr lang="en-US" altLang="zh-TW" sz="4000" b="1" dirty="0">
                <a:solidFill>
                  <a:srgbClr val="3AB820"/>
                </a:solidFill>
                <a:latin typeface="微軟正黑體" panose="020B0604030504040204" pitchFamily="34" charset="-120"/>
                <a:ea typeface="微軟正黑體" panose="020B0604030504040204" pitchFamily="34" charset="-120"/>
              </a:rPr>
              <a:t>/</a:t>
            </a:r>
            <a:r>
              <a:rPr lang="zh-TW" altLang="en-US" sz="4000" b="1" dirty="0">
                <a:solidFill>
                  <a:srgbClr val="3AB820"/>
                </a:solidFill>
                <a:latin typeface="微軟正黑體" panose="020B0604030504040204" pitchFamily="34" charset="-120"/>
                <a:ea typeface="微軟正黑體" panose="020B0604030504040204" pitchFamily="34" charset="-120"/>
              </a:rPr>
              <a:t>保持距離</a:t>
            </a:r>
          </a:p>
        </p:txBody>
      </p:sp>
      <p:sp>
        <p:nvSpPr>
          <p:cNvPr id="10" name="TextBox 13"/>
          <p:cNvSpPr txBox="1"/>
          <p:nvPr/>
        </p:nvSpPr>
        <p:spPr>
          <a:xfrm>
            <a:off x="9119866" y="4010748"/>
            <a:ext cx="2462534" cy="1323439"/>
          </a:xfrm>
          <a:prstGeom prst="rect">
            <a:avLst/>
          </a:prstGeom>
          <a:noFill/>
        </p:spPr>
        <p:txBody>
          <a:bodyPr wrap="none" rtlCol="0">
            <a:spAutoFit/>
          </a:bodyPr>
          <a:lstStyle/>
          <a:p>
            <a:r>
              <a:rPr lang="zh-TW" altLang="en-US" sz="4000" b="1" dirty="0">
                <a:solidFill>
                  <a:srgbClr val="0070C0"/>
                </a:solidFill>
                <a:latin typeface="微軟正黑體" panose="020B0604030504040204" pitchFamily="34" charset="-120"/>
                <a:ea typeface="微軟正黑體" panose="020B0604030504040204" pitchFamily="34" charset="-120"/>
              </a:rPr>
              <a:t>喜愛</a:t>
            </a:r>
            <a:r>
              <a:rPr lang="en-US" altLang="zh-TW" sz="4000" b="1" dirty="0">
                <a:solidFill>
                  <a:srgbClr val="0070C0"/>
                </a:solidFill>
                <a:latin typeface="微軟正黑體" panose="020B0604030504040204" pitchFamily="34" charset="-120"/>
                <a:ea typeface="微軟正黑體" panose="020B0604030504040204" pitchFamily="34" charset="-120"/>
              </a:rPr>
              <a:t>/</a:t>
            </a:r>
            <a:r>
              <a:rPr lang="zh-TW" altLang="en-US" sz="4000" b="1" dirty="0">
                <a:solidFill>
                  <a:srgbClr val="0070C0"/>
                </a:solidFill>
                <a:latin typeface="微軟正黑體" panose="020B0604030504040204" pitchFamily="34" charset="-120"/>
                <a:ea typeface="微軟正黑體" panose="020B0604030504040204" pitchFamily="34" charset="-120"/>
              </a:rPr>
              <a:t>著迷</a:t>
            </a:r>
            <a:endParaRPr lang="en-US" altLang="zh-TW" sz="4000" b="1" dirty="0">
              <a:solidFill>
                <a:srgbClr val="0070C0"/>
              </a:solidFill>
              <a:latin typeface="微軟正黑體" panose="020B0604030504040204" pitchFamily="34" charset="-120"/>
              <a:ea typeface="微軟正黑體" panose="020B0604030504040204" pitchFamily="34" charset="-120"/>
            </a:endParaRPr>
          </a:p>
          <a:p>
            <a:r>
              <a:rPr lang="zh-TW" altLang="en-US" sz="4000" b="1" dirty="0">
                <a:solidFill>
                  <a:srgbClr val="0070C0"/>
                </a:solidFill>
                <a:latin typeface="微軟正黑體" panose="020B0604030504040204" pitchFamily="34" charset="-120"/>
                <a:ea typeface="微軟正黑體" panose="020B0604030504040204" pitchFamily="34" charset="-120"/>
              </a:rPr>
              <a:t>寵溺</a:t>
            </a:r>
            <a:r>
              <a:rPr lang="en-US" altLang="zh-TW" sz="4000" b="1" dirty="0">
                <a:solidFill>
                  <a:srgbClr val="0070C0"/>
                </a:solidFill>
                <a:latin typeface="微軟正黑體" panose="020B0604030504040204" pitchFamily="34" charset="-120"/>
                <a:ea typeface="微軟正黑體" panose="020B0604030504040204" pitchFamily="34" charset="-120"/>
              </a:rPr>
              <a:t>/</a:t>
            </a:r>
            <a:r>
              <a:rPr lang="zh-TW" altLang="en-US" sz="4000" b="1" dirty="0">
                <a:solidFill>
                  <a:srgbClr val="0070C0"/>
                </a:solidFill>
                <a:latin typeface="微軟正黑體" panose="020B0604030504040204" pitchFamily="34" charset="-120"/>
                <a:ea typeface="微軟正黑體" panose="020B0604030504040204" pitchFamily="34" charset="-120"/>
              </a:rPr>
              <a:t>囤積</a:t>
            </a:r>
            <a:endParaRPr lang="en-US" altLang="zh-TW" sz="40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5035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284610855"/>
              </p:ext>
            </p:extLst>
          </p:nvPr>
        </p:nvGraphicFramePr>
        <p:xfrm>
          <a:off x="5663952" y="274638"/>
          <a:ext cx="5918448" cy="632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圖片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701" y="846138"/>
            <a:ext cx="4842150" cy="3190211"/>
          </a:xfrm>
          <a:prstGeom prst="rect">
            <a:avLst/>
          </a:prstGeom>
        </p:spPr>
      </p:pic>
      <p:sp>
        <p:nvSpPr>
          <p:cNvPr id="3" name="矩形 2"/>
          <p:cNvSpPr/>
          <p:nvPr/>
        </p:nvSpPr>
        <p:spPr>
          <a:xfrm>
            <a:off x="609600" y="4437112"/>
            <a:ext cx="5054352" cy="1728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en-US" sz="4000" b="1" dirty="0">
                <a:solidFill>
                  <a:srgbClr val="FFFFCC"/>
                </a:solidFill>
                <a:latin typeface="微軟正黑體" panose="020B0604030504040204" pitchFamily="34" charset="-120"/>
                <a:ea typeface="微軟正黑體" panose="020B0604030504040204" pitchFamily="34" charset="-120"/>
              </a:rPr>
              <a:t>是人要學習</a:t>
            </a:r>
            <a:br>
              <a:rPr lang="en-US" altLang="zh-TW" sz="4000" b="1" dirty="0">
                <a:solidFill>
                  <a:srgbClr val="FFFFCC"/>
                </a:solidFill>
                <a:latin typeface="微軟正黑體" panose="020B0604030504040204" pitchFamily="34" charset="-120"/>
                <a:ea typeface="微軟正黑體" panose="020B0604030504040204" pitchFamily="34" charset="-120"/>
              </a:rPr>
            </a:br>
            <a:r>
              <a:rPr lang="zh-TW" altLang="en-US" sz="4000" b="1" dirty="0">
                <a:solidFill>
                  <a:srgbClr val="FFFFCC"/>
                </a:solidFill>
                <a:latin typeface="微軟正黑體" panose="020B0604030504040204" pitchFamily="34" charset="-120"/>
                <a:ea typeface="微軟正黑體" panose="020B0604030504040204" pitchFamily="34" charset="-120"/>
              </a:rPr>
              <a:t>還是動物要學習</a:t>
            </a:r>
            <a:r>
              <a:rPr lang="en-US" altLang="zh-TW" sz="4000" b="1" dirty="0">
                <a:solidFill>
                  <a:srgbClr val="FFFFCC"/>
                </a:solidFill>
                <a:latin typeface="微軟正黑體" panose="020B0604030504040204" pitchFamily="34" charset="-120"/>
                <a:ea typeface="微軟正黑體" panose="020B0604030504040204" pitchFamily="34" charset="-120"/>
              </a:rPr>
              <a:t>?</a:t>
            </a:r>
            <a:endParaRPr lang="zh-TW" altLang="en-US" sz="4000" b="1" dirty="0">
              <a:solidFill>
                <a:srgbClr val="FFFF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27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a:t>校園流浪犬管理</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70530723"/>
              </p:ext>
            </p:extLst>
          </p:nvPr>
        </p:nvGraphicFramePr>
        <p:xfrm>
          <a:off x="0" y="1600200"/>
          <a:ext cx="8335864" cy="499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圖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35864" y="0"/>
            <a:ext cx="3856136" cy="6858000"/>
          </a:xfrm>
          <a:prstGeom prst="rect">
            <a:avLst/>
          </a:prstGeom>
        </p:spPr>
      </p:pic>
    </p:spTree>
    <p:extLst>
      <p:ext uri="{BB962C8B-B14F-4D97-AF65-F5344CB8AC3E}">
        <p14:creationId xmlns:p14="http://schemas.microsoft.com/office/powerpoint/2010/main" val="26069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211041769"/>
              </p:ext>
            </p:extLst>
          </p:nvPr>
        </p:nvGraphicFramePr>
        <p:xfrm>
          <a:off x="0" y="365125"/>
          <a:ext cx="12192000" cy="472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p:cNvSpPr>
            <a:spLocks noGrp="1"/>
          </p:cNvSpPr>
          <p:nvPr>
            <p:ph type="title"/>
          </p:nvPr>
        </p:nvSpPr>
        <p:spPr>
          <a:xfrm>
            <a:off x="838200" y="5596759"/>
            <a:ext cx="10515600" cy="1087820"/>
          </a:xfrm>
        </p:spPr>
        <p:txBody>
          <a:bodyPr/>
          <a:lstStyle/>
          <a:p>
            <a:pPr algn="ctr"/>
            <a:r>
              <a:rPr lang="zh-TW" altLang="en-US" dirty="0"/>
              <a:t>以</a:t>
            </a:r>
            <a:r>
              <a:rPr lang="zh-TW" altLang="en-US" sz="6000" dirty="0">
                <a:solidFill>
                  <a:schemeClr val="accent2">
                    <a:lumMod val="75000"/>
                  </a:schemeClr>
                </a:solidFill>
              </a:rPr>
              <a:t>飼主責任</a:t>
            </a:r>
            <a:r>
              <a:rPr lang="zh-TW" altLang="en-US" dirty="0"/>
              <a:t>教育翻轉校園流浪犬管理</a:t>
            </a:r>
          </a:p>
        </p:txBody>
      </p:sp>
    </p:spTree>
    <p:extLst>
      <p:ext uri="{BB962C8B-B14F-4D97-AF65-F5344CB8AC3E}">
        <p14:creationId xmlns:p14="http://schemas.microsoft.com/office/powerpoint/2010/main" val="15469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chor="ctr"/>
          <a:lstStyle/>
          <a:p>
            <a:r>
              <a:rPr lang="zh-TW" altLang="en-US" sz="4400" dirty="0"/>
              <a:t>敖屋的福利社</a:t>
            </a:r>
          </a:p>
        </p:txBody>
      </p:sp>
      <p:sp>
        <p:nvSpPr>
          <p:cNvPr id="6" name="文字版面配置區 5"/>
          <p:cNvSpPr>
            <a:spLocks noGrp="1"/>
          </p:cNvSpPr>
          <p:nvPr>
            <p:ph type="body" sz="half" idx="2"/>
          </p:nvPr>
        </p:nvSpPr>
        <p:spPr/>
        <p:txBody>
          <a:bodyPr>
            <a:noAutofit/>
          </a:bodyPr>
          <a:lstStyle/>
          <a:p>
            <a:r>
              <a:rPr lang="zh-TW" altLang="en-US" sz="3600" dirty="0">
                <a:solidFill>
                  <a:schemeClr val="tx1">
                    <a:lumMod val="75000"/>
                    <a:lumOff val="25000"/>
                  </a:schemeClr>
                </a:solidFill>
              </a:rPr>
              <a:t>用智慧來飽滿愛心</a:t>
            </a:r>
            <a:endParaRPr lang="zh-TW" altLang="en-US" sz="3600" dirty="0"/>
          </a:p>
        </p:txBody>
      </p:sp>
      <p:pic>
        <p:nvPicPr>
          <p:cNvPr id="11" name="圖片版面配置區 10"/>
          <p:cNvPicPr>
            <a:picLocks noGrp="1" noChangeAspect="1"/>
          </p:cNvPicPr>
          <p:nvPr>
            <p:ph type="pic" idx="1"/>
          </p:nvPr>
        </p:nvPicPr>
        <p:blipFill>
          <a:blip r:embed="rId2">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1555501717"/>
      </p:ext>
    </p:extLst>
  </p:cSld>
  <p:clrMapOvr>
    <a:masterClrMapping/>
  </p:clrMapOvr>
</p:sld>
</file>

<file path=ppt/theme/theme1.xml><?xml version="1.0" encoding="utf-8"?>
<a:theme xmlns:a="http://schemas.openxmlformats.org/drawingml/2006/main" name="PPT E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經濟地理" id="{2FA015E7-AB99-40FF-BE0E-9C4E4BE2ECFF}" vid="{69687B13-55DA-4690-A259-B6B6DFF53CA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經濟地理</Template>
  <TotalTime>794</TotalTime>
  <Words>1054</Words>
  <Application>Microsoft Macintosh PowerPoint</Application>
  <PresentationFormat>寬螢幕</PresentationFormat>
  <Paragraphs>234</Paragraphs>
  <Slides>25</Slides>
  <Notes>16</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25</vt:i4>
      </vt:variant>
    </vt:vector>
  </HeadingPairs>
  <TitlesOfParts>
    <vt:vector size="39" baseType="lpstr">
      <vt:lpstr>華康墨字體</vt:lpstr>
      <vt:lpstr>微軟正黑體</vt:lpstr>
      <vt:lpstr>新細明體</vt:lpstr>
      <vt:lpstr>標楷體</vt:lpstr>
      <vt:lpstr>Aharoni</vt:lpstr>
      <vt:lpstr>Segoe UI</vt:lpstr>
      <vt:lpstr>Segoe UI Semilight</vt:lpstr>
      <vt:lpstr>华文细黑</vt:lpstr>
      <vt:lpstr>Arial</vt:lpstr>
      <vt:lpstr>Bernard MT Condensed</vt:lpstr>
      <vt:lpstr>Calibri</vt:lpstr>
      <vt:lpstr>Times New Roman</vt:lpstr>
      <vt:lpstr>Wingdings</vt:lpstr>
      <vt:lpstr>PPT EG</vt:lpstr>
      <vt:lpstr>動物友善校園的遇與育</vt:lpstr>
      <vt:lpstr>PowerPoint 簡報</vt:lpstr>
      <vt:lpstr>雞飛狗跳的校園</vt:lpstr>
      <vt:lpstr>敖屋的眼淚</vt:lpstr>
      <vt:lpstr>PowerPoint 簡報</vt:lpstr>
      <vt:lpstr>PowerPoint 簡報</vt:lpstr>
      <vt:lpstr>校園流浪犬管理</vt:lpstr>
      <vt:lpstr>以飼主責任教育翻轉校園流浪犬管理</vt:lpstr>
      <vt:lpstr>敖屋的福利社</vt:lpstr>
      <vt:lpstr>PowerPoint 簡報</vt:lpstr>
      <vt:lpstr>PowerPoint 簡報</vt:lpstr>
      <vt:lpstr>善用社團對於犬隻屬性的掌握 創造校園犬隻有效管理的多贏</vt:lpstr>
      <vt:lpstr>動物福利動手做</vt:lpstr>
      <vt:lpstr>PowerPoint 簡報</vt:lpstr>
      <vt:lpstr>PowerPoint 簡報</vt:lpstr>
      <vt:lpstr>PowerPoint 簡報</vt:lpstr>
      <vt:lpstr>PowerPoint 簡報</vt:lpstr>
      <vt:lpstr>PowerPoint 簡報</vt:lpstr>
      <vt:lpstr>PowerPoint 簡報</vt:lpstr>
      <vt:lpstr>PowerPoint 簡報</vt:lpstr>
      <vt:lpstr> 國立東華大學  校犬友善宿舍管理辦法</vt:lpstr>
      <vt:lpstr>除了消彌衝突，還要…</vt:lpstr>
      <vt:lpstr>PowerPoint 簡報</vt:lpstr>
      <vt:lpstr>PowerPoint 簡報</vt:lpstr>
      <vt:lpstr>感謝聆聽</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《校園犬隻管理準則》</dc:title>
  <dc:creator>cw chang</dc:creator>
  <cp:lastModifiedBy>Microsoft Office 使用者</cp:lastModifiedBy>
  <cp:revision>93</cp:revision>
  <dcterms:created xsi:type="dcterms:W3CDTF">2018-05-04T09:15:40Z</dcterms:created>
  <dcterms:modified xsi:type="dcterms:W3CDTF">2018-11-17T05:56:28Z</dcterms:modified>
</cp:coreProperties>
</file>